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7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37" autoAdjust="0"/>
    <p:restoredTop sz="94082" autoAdjust="0"/>
  </p:normalViewPr>
  <p:slideViewPr>
    <p:cSldViewPr snapToObjects="1">
      <p:cViewPr varScale="1">
        <p:scale>
          <a:sx n="137" d="100"/>
          <a:sy n="137" d="100"/>
        </p:scale>
        <p:origin x="208" y="71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 Zipperlen | RTD-PRO" userId="1a813960-b569-40c8-9371-71d99070b17a" providerId="ADAL" clId="{439FBF67-DCB7-9449-81D9-1ACFE0D132B1}"/>
    <pc:docChg chg="modSld">
      <pc:chgData name="Stephan Zipperlen | RTD-PRO" userId="1a813960-b569-40c8-9371-71d99070b17a" providerId="ADAL" clId="{439FBF67-DCB7-9449-81D9-1ACFE0D132B1}" dt="2018-11-06T16:28:53.303" v="10" actId="20577"/>
      <pc:docMkLst>
        <pc:docMk/>
      </pc:docMkLst>
      <pc:sldChg chg="modSp">
        <pc:chgData name="Stephan Zipperlen | RTD-PRO" userId="1a813960-b569-40c8-9371-71d99070b17a" providerId="ADAL" clId="{439FBF67-DCB7-9449-81D9-1ACFE0D132B1}" dt="2018-11-06T16:28:53.303" v="10" actId="20577"/>
        <pc:sldMkLst>
          <pc:docMk/>
          <pc:sldMk cId="94882319" sldId="264"/>
        </pc:sldMkLst>
        <pc:spChg chg="mod">
          <ac:chgData name="Stephan Zipperlen | RTD-PRO" userId="1a813960-b569-40c8-9371-71d99070b17a" providerId="ADAL" clId="{439FBF67-DCB7-9449-81D9-1ACFE0D132B1}" dt="2018-11-06T16:28:53.303" v="10" actId="20577"/>
          <ac:spMkLst>
            <pc:docMk/>
            <pc:sldMk cId="94882319" sldId="264"/>
            <ac:spMk id="22" creationId="{5BEA3CCC-6348-5D41-A554-0C752CFC0B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6E57-2D31-8C40-B4F5-4850D0AB0CC4}" type="datetimeFigureOut">
              <a:rPr lang="de-DE" smtClean="0"/>
              <a:t>06.11.18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FBB44-D2BC-9A45-A29D-31242FF4BF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2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73931" y="2555495"/>
            <a:ext cx="7272808" cy="116926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  <a:latin typeface="Heebo 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C2B5-3E66-AE4F-87E9-12F37F67BFBB}" type="datetime1">
              <a:rPr lang="de-DE" smtClean="0"/>
              <a:t>06.11.18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A18715-240C-4444-99BA-E8611C24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07654"/>
            <a:ext cx="8229599" cy="53279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35646"/>
            <a:ext cx="8147248" cy="2958976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CB77-BA24-0944-9137-94E6595B7E77}" type="datetime1">
              <a:rPr lang="de-DE" smtClean="0"/>
              <a:t>06.11.18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E248E6-4D55-9449-844A-E7CD35A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9582"/>
            <a:ext cx="8147248" cy="482360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1800" b="1" cap="all">
                <a:latin typeface="Heebo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1">
                    <a:tint val="75000"/>
                  </a:schemeClr>
                </a:solidFill>
                <a:latin typeface="Heebo Ligh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FCF1-3151-A445-BDB6-A93F94C6E7F9}" type="datetime1">
              <a:rPr lang="de-DE" smtClean="0"/>
              <a:t>06.11.18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35645"/>
            <a:ext cx="4038600" cy="29589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038600" cy="29589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18A1-C764-DA4C-824C-20B5F765019F}" type="datetime1">
              <a:rPr lang="de-DE" smtClean="0"/>
              <a:t>06.11.18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4261EA5-B653-ED48-8A0C-469D22D2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452146"/>
            <a:ext cx="4040188" cy="43620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044860"/>
            <a:ext cx="4040188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452146"/>
            <a:ext cx="4041775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044860"/>
            <a:ext cx="4041775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4D8A-2855-424B-94AA-C76DEAB3D175}" type="datetime1">
              <a:rPr lang="de-DE" smtClean="0"/>
              <a:t>06.11.18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F168D0-CB80-E546-94D0-A02EBFB8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760C-F8EF-9E43-8B28-F4A59F886E55}" type="datetime1">
              <a:rPr lang="de-DE" smtClean="0"/>
              <a:t>06.11.18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B0BC9FB-E860-2340-B815-17A86296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072-B61D-5D48-B11B-F309443F6D2B}" type="datetime1">
              <a:rPr lang="de-DE" smtClean="0"/>
              <a:t>06.11.18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390974"/>
            <a:ext cx="2949575" cy="579735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latin typeface="Heebo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1395784"/>
            <a:ext cx="4629150" cy="3264198"/>
          </a:xfrm>
        </p:spPr>
        <p:txBody>
          <a:bodyPr>
            <a:normAutofit/>
          </a:bodyPr>
          <a:lstStyle>
            <a:lvl1pPr>
              <a:defRPr sz="1800">
                <a:latin typeface="Heebo"/>
              </a:defRPr>
            </a:lvl1pPr>
            <a:lvl2pPr>
              <a:defRPr sz="1800">
                <a:latin typeface="Heebo"/>
              </a:defRPr>
            </a:lvl2pPr>
            <a:lvl3pPr>
              <a:defRPr sz="1800">
                <a:latin typeface="Heebo"/>
              </a:defRPr>
            </a:lvl3pPr>
            <a:lvl4pPr>
              <a:defRPr sz="1800">
                <a:latin typeface="Heebo"/>
              </a:defRPr>
            </a:lvl4pPr>
            <a:lvl5pPr>
              <a:defRPr sz="1800">
                <a:latin typeface="Heebo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18458"/>
            <a:ext cx="2949575" cy="2641524"/>
          </a:xfrm>
        </p:spPr>
        <p:txBody>
          <a:bodyPr/>
          <a:lstStyle>
            <a:lvl1pPr marL="0" indent="0">
              <a:buNone/>
              <a:defRPr sz="1600" b="0">
                <a:latin typeface="Heeb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6A855-F348-4BAA-9A2C-DC2DB459C793}" type="datetimeFigureOut">
              <a:rPr lang="de-DE" smtClean="0"/>
              <a:t>06.11.18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0701-5A8B-4A97-B33D-45F9A03040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0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618172" y="1563638"/>
            <a:ext cx="5487900" cy="27432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18922" y="4384440"/>
            <a:ext cx="5486400" cy="347550"/>
          </a:xfrm>
        </p:spPr>
        <p:txBody>
          <a:bodyPr/>
          <a:lstStyle>
            <a:lvl1pPr marL="0" indent="0">
              <a:buNone/>
              <a:defRPr sz="1050" b="0">
                <a:latin typeface="Heebo Ligh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95C-1FFC-DF43-B7F7-88E129962313}" type="datetime1">
              <a:rPr lang="de-DE" smtClean="0"/>
              <a:t>06.11.18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ABF4766-BC4C-A34E-AF59-919CCAA6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63637"/>
            <a:ext cx="8229600" cy="3030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Textfeld – </a:t>
            </a:r>
            <a:r>
              <a:rPr lang="de-DE" dirty="0" err="1"/>
              <a:t>Heebo</a:t>
            </a:r>
            <a:r>
              <a:rPr lang="de-DE" dirty="0"/>
              <a:t> fett</a:t>
            </a:r>
          </a:p>
          <a:p>
            <a:pPr lvl="1"/>
            <a:r>
              <a:rPr lang="de-DE" dirty="0"/>
              <a:t>Zweite Ebene </a:t>
            </a:r>
            <a:r>
              <a:rPr lang="de-DE" dirty="0" err="1"/>
              <a:t>Heebo</a:t>
            </a:r>
            <a:r>
              <a:rPr lang="de-DE" dirty="0"/>
              <a:t> light</a:t>
            </a:r>
          </a:p>
          <a:p>
            <a:pPr lvl="2"/>
            <a:r>
              <a:rPr lang="de-DE" dirty="0"/>
              <a:t>Dritte Ebene </a:t>
            </a:r>
            <a:r>
              <a:rPr lang="de-DE" dirty="0" err="1"/>
              <a:t>Heebo</a:t>
            </a:r>
            <a:r>
              <a:rPr lang="de-DE" dirty="0"/>
              <a:t> light</a:t>
            </a:r>
          </a:p>
          <a:p>
            <a:pPr lvl="3"/>
            <a:r>
              <a:rPr lang="de-DE" dirty="0"/>
              <a:t>Vierte Ebene </a:t>
            </a:r>
            <a:r>
              <a:rPr lang="de-DE" dirty="0" err="1"/>
              <a:t>Heebo</a:t>
            </a:r>
            <a:r>
              <a:rPr lang="de-DE" dirty="0"/>
              <a:t> light</a:t>
            </a:r>
          </a:p>
          <a:p>
            <a:pPr lvl="4"/>
            <a:r>
              <a:rPr lang="de-DE" dirty="0"/>
              <a:t>Fünfte Ebene </a:t>
            </a:r>
            <a:r>
              <a:rPr lang="de-DE" dirty="0" err="1"/>
              <a:t>Heebo</a:t>
            </a:r>
            <a:r>
              <a:rPr lang="de-DE" dirty="0"/>
              <a:t> light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Heebo Light"/>
              </a:defRPr>
            </a:lvl1pPr>
          </a:lstStyle>
          <a:p>
            <a:fld id="{6097C2B5-3E66-AE4F-87E9-12F37F67BFBB}" type="datetime1">
              <a:rPr lang="de-DE" smtClean="0"/>
              <a:pPr/>
              <a:t>06.11.18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Heebo Ligh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Heebo Light"/>
              </a:defRPr>
            </a:lvl1pPr>
          </a:lstStyle>
          <a:p>
            <a:fld id="{8C5E7731-BC6E-B247-8391-C9EAF402C6C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Bild 6" descr="geschenk_10_ro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600000">
            <a:off x="-255880" y="4120496"/>
            <a:ext cx="1238250" cy="1162050"/>
          </a:xfrm>
          <a:prstGeom prst="rect">
            <a:avLst/>
          </a:prstGeom>
        </p:spPr>
      </p:pic>
      <p:pic>
        <p:nvPicPr>
          <p:cNvPr id="9" name="Bild 5" descr="geschenk_10_ro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20700000">
            <a:off x="7267275" y="3644538"/>
            <a:ext cx="2113280" cy="1983232"/>
          </a:xfrm>
          <a:prstGeom prst="rect">
            <a:avLst/>
          </a:prstGeom>
        </p:spPr>
      </p:pic>
      <p:pic>
        <p:nvPicPr>
          <p:cNvPr id="10" name="Bild 8" descr="geschenk_10_ro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21300000">
            <a:off x="-200596" y="25800"/>
            <a:ext cx="1073150" cy="1007110"/>
          </a:xfrm>
          <a:prstGeom prst="rect">
            <a:avLst/>
          </a:prstGeom>
        </p:spPr>
      </p:pic>
      <p:pic>
        <p:nvPicPr>
          <p:cNvPr id="1027" name="Bild 8"/>
          <p:cNvPicPr>
            <a:picLocks noChangeAspect="1" noEditPoints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14" y="159938"/>
            <a:ext cx="873785" cy="8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771F3CD5-C940-4749-9DBC-05A72ECBE879}"/>
              </a:ext>
            </a:extLst>
          </p:cNvPr>
          <p:cNvSpPr txBox="1">
            <a:spLocks noChangeAspect="1" noEditPoints="1" noChangeArrowheads="1" noChangeShapeType="1" noTextEdit="1"/>
          </p:cNvSpPr>
          <p:nvPr userDrawn="1"/>
        </p:nvSpPr>
        <p:spPr bwMode="auto">
          <a:xfrm>
            <a:off x="395536" y="123478"/>
            <a:ext cx="4669790" cy="6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b" anchorCtr="0" upright="1">
            <a:noAutofit/>
          </a:bodyPr>
          <a:lstStyle/>
          <a:p>
            <a:pPr marL="53975">
              <a:lnSpc>
                <a:spcPct val="300000"/>
              </a:lnSpc>
              <a:spcAft>
                <a:spcPts val="1200"/>
              </a:spcAft>
            </a:pPr>
            <a:r>
              <a:rPr lang="de-DE" sz="2400" b="0" kern="1050" spc="-10" dirty="0">
                <a:solidFill>
                  <a:srgbClr val="E00F21"/>
                </a:solidFill>
                <a:effectLst/>
                <a:latin typeface="Heebo Black"/>
                <a:ea typeface="Arial" panose="020B0604020202020204" pitchFamily="34" charset="0"/>
                <a:cs typeface="Times New Roman" panose="02020603050405020304" pitchFamily="18" charset="0"/>
              </a:rPr>
              <a:t>Weihnachtspäckchenkonvoi</a:t>
            </a:r>
            <a:endParaRPr lang="de-DE" sz="2400" b="0" kern="1050" spc="-1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3EB01B-BC31-E643-B4FA-6531F638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0200"/>
            <a:ext cx="8229599" cy="53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57" r:id="rId9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lang="de-DE" sz="2800" b="1" kern="1200" baseline="0" dirty="0">
          <a:solidFill>
            <a:srgbClr val="1F4B42"/>
          </a:solidFill>
          <a:latin typeface="Heebo"/>
          <a:ea typeface="+mj-ea"/>
          <a:cs typeface="+mn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lang="de-DE" sz="1800" b="1" kern="1200" baseline="0" dirty="0">
          <a:solidFill>
            <a:schemeClr val="tx1"/>
          </a:solidFill>
          <a:latin typeface="Heebo"/>
          <a:ea typeface="+mj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ebo Ligh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ebo Ligh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eb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eb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d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.png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G_2229.jpg" descr="IMG_2229.jpg">
            <a:extLst>
              <a:ext uri="{FF2B5EF4-FFF2-40B4-BE49-F238E27FC236}">
                <a16:creationId xmlns:a16="http://schemas.microsoft.com/office/drawing/2014/main" id="{CA02BD13-7D5F-3A4E-8AF6-607A2A7A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2954"/>
          <a:stretch>
            <a:fillRect/>
          </a:stretch>
        </p:blipFill>
        <p:spPr>
          <a:xfrm>
            <a:off x="-108520" y="-596602"/>
            <a:ext cx="9498794" cy="614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6" descr="geschenk_10_rot.eps">
            <a:extLst>
              <a:ext uri="{FF2B5EF4-FFF2-40B4-BE49-F238E27FC236}">
                <a16:creationId xmlns:a16="http://schemas.microsoft.com/office/drawing/2014/main" id="{D0B36E42-D9AA-2A44-ADAD-E9310B0CACAD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600000">
            <a:off x="-255880" y="4120496"/>
            <a:ext cx="1238250" cy="1162050"/>
          </a:xfrm>
          <a:prstGeom prst="rect">
            <a:avLst/>
          </a:prstGeom>
        </p:spPr>
      </p:pic>
      <p:pic>
        <p:nvPicPr>
          <p:cNvPr id="7" name="Bild 5" descr="geschenk_10_rot.eps">
            <a:extLst>
              <a:ext uri="{FF2B5EF4-FFF2-40B4-BE49-F238E27FC236}">
                <a16:creationId xmlns:a16="http://schemas.microsoft.com/office/drawing/2014/main" id="{9EAFE10C-39DA-E548-988B-6536478224C3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20700000">
            <a:off x="7267275" y="3644538"/>
            <a:ext cx="2113280" cy="1983232"/>
          </a:xfrm>
          <a:prstGeom prst="rect">
            <a:avLst/>
          </a:prstGeom>
        </p:spPr>
      </p:pic>
      <p:pic>
        <p:nvPicPr>
          <p:cNvPr id="8" name="Bild 8" descr="geschenk_10_rot.eps">
            <a:extLst>
              <a:ext uri="{FF2B5EF4-FFF2-40B4-BE49-F238E27FC236}">
                <a16:creationId xmlns:a16="http://schemas.microsoft.com/office/drawing/2014/main" id="{1615E369-6D85-3B4E-916F-021DAF50D1F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>
                <a:alphaModFix amt="40000"/>
              </a:blip>
              <a:stretch>
                <a:fillRect/>
              </a:stretch>
            </p:blipFill>
          </mc:Choice>
          <mc:Fallback>
            <p:blipFill>
              <a:blip r:embed="rId14">
                <a:alphaModFix amt="40000"/>
              </a:blip>
              <a:stretch>
                <a:fillRect/>
              </a:stretch>
            </p:blipFill>
          </mc:Fallback>
        </mc:AlternateContent>
        <p:spPr>
          <a:xfrm rot="21300000">
            <a:off x="-200596" y="25800"/>
            <a:ext cx="1073150" cy="100711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BDB238C-6447-3C40-A12A-D5F88676DA20}"/>
              </a:ext>
            </a:extLst>
          </p:cNvPr>
          <p:cNvPicPr>
            <a:picLocks noChangeAspect="1" noEditPoints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14" y="159938"/>
            <a:ext cx="873785" cy="8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4B3B8C-0F71-694E-840A-01F9AB0081BF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95536" y="123478"/>
            <a:ext cx="4669790" cy="6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b" anchorCtr="0" upright="1">
            <a:noAutofit/>
          </a:bodyPr>
          <a:lstStyle/>
          <a:p>
            <a:pPr marL="53975">
              <a:lnSpc>
                <a:spcPct val="300000"/>
              </a:lnSpc>
              <a:spcAft>
                <a:spcPts val="1200"/>
              </a:spcAft>
            </a:pPr>
            <a:r>
              <a:rPr lang="de-DE" sz="2400" b="0" kern="1050" spc="-10" dirty="0">
                <a:solidFill>
                  <a:srgbClr val="E00F21"/>
                </a:solidFill>
                <a:effectLst/>
                <a:latin typeface="Heebo Black"/>
                <a:ea typeface="Arial" panose="020B0604020202020204" pitchFamily="34" charset="0"/>
                <a:cs typeface="Times New Roman" panose="02020603050405020304" pitchFamily="18" charset="0"/>
              </a:rPr>
              <a:t>Weihnachtspäckchenkonvoi</a:t>
            </a:r>
            <a:endParaRPr lang="de-DE" sz="2400" b="0" kern="1050" spc="-1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9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7F28F-89B3-FA45-B28E-1905BFA2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3481"/>
            <a:ext cx="7886700" cy="544535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Wo ist Rumänien, Moldawien und die Ukraine?</a:t>
            </a:r>
          </a:p>
        </p:txBody>
      </p:sp>
      <p:pic>
        <p:nvPicPr>
          <p:cNvPr id="3" name="Grafik 17">
            <a:extLst>
              <a:ext uri="{FF2B5EF4-FFF2-40B4-BE49-F238E27FC236}">
                <a16:creationId xmlns:a16="http://schemas.microsoft.com/office/drawing/2014/main" id="{0B5D5C04-79B6-2F4C-834A-D398D9F89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69" y="4010784"/>
            <a:ext cx="97225" cy="13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AF2E268-8682-4E4C-AA11-AEB229330507}"/>
              </a:ext>
            </a:extLst>
          </p:cNvPr>
          <p:cNvGrpSpPr/>
          <p:nvPr/>
        </p:nvGrpSpPr>
        <p:grpSpPr>
          <a:xfrm>
            <a:off x="696476" y="1100295"/>
            <a:ext cx="6576018" cy="3831967"/>
            <a:chOff x="701336" y="1784411"/>
            <a:chExt cx="9475432" cy="474067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D8ED2978-D8BA-5A49-A0F4-FF247E774D37}"/>
                </a:ext>
              </a:extLst>
            </p:cNvPr>
            <p:cNvGrpSpPr/>
            <p:nvPr/>
          </p:nvGrpSpPr>
          <p:grpSpPr>
            <a:xfrm>
              <a:off x="701336" y="1784411"/>
              <a:ext cx="9475432" cy="4740675"/>
              <a:chOff x="1754459" y="1432990"/>
              <a:chExt cx="10437541" cy="5257971"/>
            </a:xfrm>
          </p:grpSpPr>
          <p:pic>
            <p:nvPicPr>
              <p:cNvPr id="8" name="Grafik 1">
                <a:extLst>
                  <a:ext uri="{FF2B5EF4-FFF2-40B4-BE49-F238E27FC236}">
                    <a16:creationId xmlns:a16="http://schemas.microsoft.com/office/drawing/2014/main" id="{D257EFEF-1356-1046-9636-3C556A3C21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55" b="2815"/>
              <a:stretch/>
            </p:blipFill>
            <p:spPr bwMode="auto">
              <a:xfrm>
                <a:off x="1754459" y="1432990"/>
                <a:ext cx="10437541" cy="5257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rafik 2">
                <a:extLst>
                  <a:ext uri="{FF2B5EF4-FFF2-40B4-BE49-F238E27FC236}">
                    <a16:creationId xmlns:a16="http://schemas.microsoft.com/office/drawing/2014/main" id="{8DAC3317-1FD9-3949-904E-83305A7B6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7777" y="5347712"/>
                <a:ext cx="129633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Grafik 10">
                <a:extLst>
                  <a:ext uri="{FF2B5EF4-FFF2-40B4-BE49-F238E27FC236}">
                    <a16:creationId xmlns:a16="http://schemas.microsoft.com/office/drawing/2014/main" id="{4CE2D253-BFCA-0C4C-8EA4-A0F4DB2E2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3818" y="5673098"/>
                <a:ext cx="129633" cy="177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rafik 11">
                <a:extLst>
                  <a:ext uri="{FF2B5EF4-FFF2-40B4-BE49-F238E27FC236}">
                    <a16:creationId xmlns:a16="http://schemas.microsoft.com/office/drawing/2014/main" id="{81FA3A62-81D4-1348-9007-8A26C5280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9936" y="5157102"/>
                <a:ext cx="129632" cy="177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Grafik 12">
                <a:extLst>
                  <a:ext uri="{FF2B5EF4-FFF2-40B4-BE49-F238E27FC236}">
                    <a16:creationId xmlns:a16="http://schemas.microsoft.com/office/drawing/2014/main" id="{D887A1B7-4420-DA4E-BBAC-2912DCA8C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53257" y="6214182"/>
                <a:ext cx="129632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Grafik 13">
                <a:extLst>
                  <a:ext uri="{FF2B5EF4-FFF2-40B4-BE49-F238E27FC236}">
                    <a16:creationId xmlns:a16="http://schemas.microsoft.com/office/drawing/2014/main" id="{DE6E1E01-F0A2-434E-A39D-7EB7E4111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3298" y="4401326"/>
                <a:ext cx="129633" cy="177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Grafik 14">
                <a:extLst>
                  <a:ext uri="{FF2B5EF4-FFF2-40B4-BE49-F238E27FC236}">
                    <a16:creationId xmlns:a16="http://schemas.microsoft.com/office/drawing/2014/main" id="{77A2826D-B994-9D41-A361-C5B1F7EAA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9002" y="4578786"/>
                <a:ext cx="129633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Grafik 15">
                <a:extLst>
                  <a:ext uri="{FF2B5EF4-FFF2-40B4-BE49-F238E27FC236}">
                    <a16:creationId xmlns:a16="http://schemas.microsoft.com/office/drawing/2014/main" id="{BE285E53-E5E3-844B-9ADB-72CEB1BD2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1780" y="4926788"/>
                <a:ext cx="129632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Grafik 16">
                <a:extLst>
                  <a:ext uri="{FF2B5EF4-FFF2-40B4-BE49-F238E27FC236}">
                    <a16:creationId xmlns:a16="http://schemas.microsoft.com/office/drawing/2014/main" id="{678BFF2D-99C5-4148-B003-2DA95B295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8040" y="5494146"/>
                <a:ext cx="129632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Freihandform: Form 2">
                <a:extLst>
                  <a:ext uri="{FF2B5EF4-FFF2-40B4-BE49-F238E27FC236}">
                    <a16:creationId xmlns:a16="http://schemas.microsoft.com/office/drawing/2014/main" id="{0C9BF481-1FEC-7E4B-905D-8C3C69C06EA9}"/>
                  </a:ext>
                </a:extLst>
              </p:cNvPr>
              <p:cNvSpPr/>
              <p:nvPr/>
            </p:nvSpPr>
            <p:spPr>
              <a:xfrm>
                <a:off x="2888166" y="3568390"/>
                <a:ext cx="6021658" cy="2653990"/>
              </a:xfrm>
              <a:custGeom>
                <a:avLst/>
                <a:gdLst>
                  <a:gd name="connsiteX0" fmla="*/ 0 w 6021658"/>
                  <a:gd name="connsiteY0" fmla="*/ 0 h 2653990"/>
                  <a:gd name="connsiteX1" fmla="*/ 78058 w 6021658"/>
                  <a:gd name="connsiteY1" fmla="*/ 78059 h 2653990"/>
                  <a:gd name="connsiteX2" fmla="*/ 111512 w 6021658"/>
                  <a:gd name="connsiteY2" fmla="*/ 133815 h 2653990"/>
                  <a:gd name="connsiteX3" fmla="*/ 133814 w 6021658"/>
                  <a:gd name="connsiteY3" fmla="*/ 167269 h 2653990"/>
                  <a:gd name="connsiteX4" fmla="*/ 289932 w 6021658"/>
                  <a:gd name="connsiteY4" fmla="*/ 178420 h 2653990"/>
                  <a:gd name="connsiteX5" fmla="*/ 412595 w 6021658"/>
                  <a:gd name="connsiteY5" fmla="*/ 211873 h 2653990"/>
                  <a:gd name="connsiteX6" fmla="*/ 579863 w 6021658"/>
                  <a:gd name="connsiteY6" fmla="*/ 223025 h 2653990"/>
                  <a:gd name="connsiteX7" fmla="*/ 724829 w 6021658"/>
                  <a:gd name="connsiteY7" fmla="*/ 223025 h 2653990"/>
                  <a:gd name="connsiteX8" fmla="*/ 747132 w 6021658"/>
                  <a:gd name="connsiteY8" fmla="*/ 289932 h 2653990"/>
                  <a:gd name="connsiteX9" fmla="*/ 780585 w 6021658"/>
                  <a:gd name="connsiteY9" fmla="*/ 323386 h 2653990"/>
                  <a:gd name="connsiteX10" fmla="*/ 814039 w 6021658"/>
                  <a:gd name="connsiteY10" fmla="*/ 334537 h 2653990"/>
                  <a:gd name="connsiteX11" fmla="*/ 847493 w 6021658"/>
                  <a:gd name="connsiteY11" fmla="*/ 356839 h 2653990"/>
                  <a:gd name="connsiteX12" fmla="*/ 914400 w 6021658"/>
                  <a:gd name="connsiteY12" fmla="*/ 446049 h 2653990"/>
                  <a:gd name="connsiteX13" fmla="*/ 936702 w 6021658"/>
                  <a:gd name="connsiteY13" fmla="*/ 479503 h 2653990"/>
                  <a:gd name="connsiteX14" fmla="*/ 1014761 w 6021658"/>
                  <a:gd name="connsiteY14" fmla="*/ 546410 h 2653990"/>
                  <a:gd name="connsiteX15" fmla="*/ 1048214 w 6021658"/>
                  <a:gd name="connsiteY15" fmla="*/ 557561 h 2653990"/>
                  <a:gd name="connsiteX16" fmla="*/ 1126273 w 6021658"/>
                  <a:gd name="connsiteY16" fmla="*/ 568712 h 2653990"/>
                  <a:gd name="connsiteX17" fmla="*/ 1193180 w 6021658"/>
                  <a:gd name="connsiteY17" fmla="*/ 591015 h 2653990"/>
                  <a:gd name="connsiteX18" fmla="*/ 1226634 w 6021658"/>
                  <a:gd name="connsiteY18" fmla="*/ 602166 h 2653990"/>
                  <a:gd name="connsiteX19" fmla="*/ 1282390 w 6021658"/>
                  <a:gd name="connsiteY19" fmla="*/ 635620 h 2653990"/>
                  <a:gd name="connsiteX20" fmla="*/ 1304693 w 6021658"/>
                  <a:gd name="connsiteY20" fmla="*/ 657922 h 2653990"/>
                  <a:gd name="connsiteX21" fmla="*/ 1371600 w 6021658"/>
                  <a:gd name="connsiteY21" fmla="*/ 680225 h 2653990"/>
                  <a:gd name="connsiteX22" fmla="*/ 1405054 w 6021658"/>
                  <a:gd name="connsiteY22" fmla="*/ 691376 h 2653990"/>
                  <a:gd name="connsiteX23" fmla="*/ 1494263 w 6021658"/>
                  <a:gd name="connsiteY23" fmla="*/ 747132 h 2653990"/>
                  <a:gd name="connsiteX24" fmla="*/ 1527717 w 6021658"/>
                  <a:gd name="connsiteY24" fmla="*/ 758283 h 2653990"/>
                  <a:gd name="connsiteX25" fmla="*/ 1561171 w 6021658"/>
                  <a:gd name="connsiteY25" fmla="*/ 814039 h 2653990"/>
                  <a:gd name="connsiteX26" fmla="*/ 1572322 w 6021658"/>
                  <a:gd name="connsiteY26" fmla="*/ 847493 h 2653990"/>
                  <a:gd name="connsiteX27" fmla="*/ 1583473 w 6021658"/>
                  <a:gd name="connsiteY27" fmla="*/ 959005 h 2653990"/>
                  <a:gd name="connsiteX28" fmla="*/ 1605775 w 6021658"/>
                  <a:gd name="connsiteY28" fmla="*/ 981308 h 2653990"/>
                  <a:gd name="connsiteX29" fmla="*/ 1739590 w 6021658"/>
                  <a:gd name="connsiteY29" fmla="*/ 1003610 h 2653990"/>
                  <a:gd name="connsiteX30" fmla="*/ 2598234 w 6021658"/>
                  <a:gd name="connsiteY30" fmla="*/ 1037064 h 2653990"/>
                  <a:gd name="connsiteX31" fmla="*/ 2665141 w 6021658"/>
                  <a:gd name="connsiteY31" fmla="*/ 1059366 h 2653990"/>
                  <a:gd name="connsiteX32" fmla="*/ 2709746 w 6021658"/>
                  <a:gd name="connsiteY32" fmla="*/ 1070517 h 2653990"/>
                  <a:gd name="connsiteX33" fmla="*/ 2776654 w 6021658"/>
                  <a:gd name="connsiteY33" fmla="*/ 1092820 h 2653990"/>
                  <a:gd name="connsiteX34" fmla="*/ 2810107 w 6021658"/>
                  <a:gd name="connsiteY34" fmla="*/ 1115122 h 2653990"/>
                  <a:gd name="connsiteX35" fmla="*/ 2832410 w 6021658"/>
                  <a:gd name="connsiteY35" fmla="*/ 1137425 h 2653990"/>
                  <a:gd name="connsiteX36" fmla="*/ 2865863 w 6021658"/>
                  <a:gd name="connsiteY36" fmla="*/ 1148576 h 2653990"/>
                  <a:gd name="connsiteX37" fmla="*/ 2932771 w 6021658"/>
                  <a:gd name="connsiteY37" fmla="*/ 1215483 h 2653990"/>
                  <a:gd name="connsiteX38" fmla="*/ 2955073 w 6021658"/>
                  <a:gd name="connsiteY38" fmla="*/ 1237786 h 2653990"/>
                  <a:gd name="connsiteX39" fmla="*/ 3055434 w 6021658"/>
                  <a:gd name="connsiteY39" fmla="*/ 1271239 h 2653990"/>
                  <a:gd name="connsiteX40" fmla="*/ 3088888 w 6021658"/>
                  <a:gd name="connsiteY40" fmla="*/ 1282390 h 2653990"/>
                  <a:gd name="connsiteX41" fmla="*/ 3122341 w 6021658"/>
                  <a:gd name="connsiteY41" fmla="*/ 1293542 h 2653990"/>
                  <a:gd name="connsiteX42" fmla="*/ 3178097 w 6021658"/>
                  <a:gd name="connsiteY42" fmla="*/ 1304693 h 2653990"/>
                  <a:gd name="connsiteX43" fmla="*/ 3300761 w 6021658"/>
                  <a:gd name="connsiteY43" fmla="*/ 1326995 h 2653990"/>
                  <a:gd name="connsiteX44" fmla="*/ 3367668 w 6021658"/>
                  <a:gd name="connsiteY44" fmla="*/ 1349298 h 2653990"/>
                  <a:gd name="connsiteX45" fmla="*/ 3401122 w 6021658"/>
                  <a:gd name="connsiteY45" fmla="*/ 1360449 h 2653990"/>
                  <a:gd name="connsiteX46" fmla="*/ 3434575 w 6021658"/>
                  <a:gd name="connsiteY46" fmla="*/ 1371600 h 2653990"/>
                  <a:gd name="connsiteX47" fmla="*/ 3479180 w 6021658"/>
                  <a:gd name="connsiteY47" fmla="*/ 1382751 h 2653990"/>
                  <a:gd name="connsiteX48" fmla="*/ 3546088 w 6021658"/>
                  <a:gd name="connsiteY48" fmla="*/ 1405054 h 2653990"/>
                  <a:gd name="connsiteX49" fmla="*/ 3601844 w 6021658"/>
                  <a:gd name="connsiteY49" fmla="*/ 1449659 h 2653990"/>
                  <a:gd name="connsiteX50" fmla="*/ 3646449 w 6021658"/>
                  <a:gd name="connsiteY50" fmla="*/ 1538869 h 2653990"/>
                  <a:gd name="connsiteX51" fmla="*/ 3657600 w 6021658"/>
                  <a:gd name="connsiteY51" fmla="*/ 1505415 h 2653990"/>
                  <a:gd name="connsiteX52" fmla="*/ 3601844 w 6021658"/>
                  <a:gd name="connsiteY52" fmla="*/ 1460810 h 2653990"/>
                  <a:gd name="connsiteX53" fmla="*/ 3557239 w 6021658"/>
                  <a:gd name="connsiteY53" fmla="*/ 1416205 h 2653990"/>
                  <a:gd name="connsiteX54" fmla="*/ 3546088 w 6021658"/>
                  <a:gd name="connsiteY54" fmla="*/ 1382751 h 2653990"/>
                  <a:gd name="connsiteX55" fmla="*/ 3568390 w 6021658"/>
                  <a:gd name="connsiteY55" fmla="*/ 1405054 h 2653990"/>
                  <a:gd name="connsiteX56" fmla="*/ 3579541 w 6021658"/>
                  <a:gd name="connsiteY56" fmla="*/ 1449659 h 2653990"/>
                  <a:gd name="connsiteX57" fmla="*/ 3668751 w 6021658"/>
                  <a:gd name="connsiteY57" fmla="*/ 1505415 h 2653990"/>
                  <a:gd name="connsiteX58" fmla="*/ 3869473 w 6021658"/>
                  <a:gd name="connsiteY58" fmla="*/ 1527717 h 2653990"/>
                  <a:gd name="connsiteX59" fmla="*/ 4103649 w 6021658"/>
                  <a:gd name="connsiteY59" fmla="*/ 1516566 h 2653990"/>
                  <a:gd name="connsiteX60" fmla="*/ 4137102 w 6021658"/>
                  <a:gd name="connsiteY60" fmla="*/ 1505415 h 2653990"/>
                  <a:gd name="connsiteX61" fmla="*/ 4382429 w 6021658"/>
                  <a:gd name="connsiteY61" fmla="*/ 1516566 h 2653990"/>
                  <a:gd name="connsiteX62" fmla="*/ 4415883 w 6021658"/>
                  <a:gd name="connsiteY62" fmla="*/ 1527717 h 2653990"/>
                  <a:gd name="connsiteX63" fmla="*/ 4438185 w 6021658"/>
                  <a:gd name="connsiteY63" fmla="*/ 1550020 h 2653990"/>
                  <a:gd name="connsiteX64" fmla="*/ 4505093 w 6021658"/>
                  <a:gd name="connsiteY64" fmla="*/ 1572322 h 2653990"/>
                  <a:gd name="connsiteX65" fmla="*/ 4538546 w 6021658"/>
                  <a:gd name="connsiteY65" fmla="*/ 1583473 h 2653990"/>
                  <a:gd name="connsiteX66" fmla="*/ 4605454 w 6021658"/>
                  <a:gd name="connsiteY66" fmla="*/ 1605776 h 2653990"/>
                  <a:gd name="connsiteX67" fmla="*/ 4638907 w 6021658"/>
                  <a:gd name="connsiteY67" fmla="*/ 1616927 h 2653990"/>
                  <a:gd name="connsiteX68" fmla="*/ 4739268 w 6021658"/>
                  <a:gd name="connsiteY68" fmla="*/ 1639230 h 2653990"/>
                  <a:gd name="connsiteX69" fmla="*/ 4772722 w 6021658"/>
                  <a:gd name="connsiteY69" fmla="*/ 1650381 h 2653990"/>
                  <a:gd name="connsiteX70" fmla="*/ 4850780 w 6021658"/>
                  <a:gd name="connsiteY70" fmla="*/ 1672683 h 2653990"/>
                  <a:gd name="connsiteX71" fmla="*/ 4951141 w 6021658"/>
                  <a:gd name="connsiteY71" fmla="*/ 1728439 h 2653990"/>
                  <a:gd name="connsiteX72" fmla="*/ 4973444 w 6021658"/>
                  <a:gd name="connsiteY72" fmla="*/ 1750742 h 2653990"/>
                  <a:gd name="connsiteX73" fmla="*/ 5073805 w 6021658"/>
                  <a:gd name="connsiteY73" fmla="*/ 1784195 h 2653990"/>
                  <a:gd name="connsiteX74" fmla="*/ 5107258 w 6021658"/>
                  <a:gd name="connsiteY74" fmla="*/ 1795347 h 2653990"/>
                  <a:gd name="connsiteX75" fmla="*/ 5207619 w 6021658"/>
                  <a:gd name="connsiteY75" fmla="*/ 1851103 h 2653990"/>
                  <a:gd name="connsiteX76" fmla="*/ 5218771 w 6021658"/>
                  <a:gd name="connsiteY76" fmla="*/ 1884556 h 2653990"/>
                  <a:gd name="connsiteX77" fmla="*/ 5229922 w 6021658"/>
                  <a:gd name="connsiteY77" fmla="*/ 1929161 h 2653990"/>
                  <a:gd name="connsiteX78" fmla="*/ 5252224 w 6021658"/>
                  <a:gd name="connsiteY78" fmla="*/ 1895708 h 2653990"/>
                  <a:gd name="connsiteX79" fmla="*/ 5285678 w 6021658"/>
                  <a:gd name="connsiteY79" fmla="*/ 1884556 h 2653990"/>
                  <a:gd name="connsiteX80" fmla="*/ 5419493 w 6021658"/>
                  <a:gd name="connsiteY80" fmla="*/ 1895708 h 2653990"/>
                  <a:gd name="connsiteX81" fmla="*/ 5475249 w 6021658"/>
                  <a:gd name="connsiteY81" fmla="*/ 1940312 h 2653990"/>
                  <a:gd name="connsiteX82" fmla="*/ 5508702 w 6021658"/>
                  <a:gd name="connsiteY82" fmla="*/ 1962615 h 2653990"/>
                  <a:gd name="connsiteX83" fmla="*/ 5553307 w 6021658"/>
                  <a:gd name="connsiteY83" fmla="*/ 2007220 h 2653990"/>
                  <a:gd name="connsiteX84" fmla="*/ 5575610 w 6021658"/>
                  <a:gd name="connsiteY84" fmla="*/ 2029522 h 2653990"/>
                  <a:gd name="connsiteX85" fmla="*/ 5609063 w 6021658"/>
                  <a:gd name="connsiteY85" fmla="*/ 2040673 h 2653990"/>
                  <a:gd name="connsiteX86" fmla="*/ 5664819 w 6021658"/>
                  <a:gd name="connsiteY86" fmla="*/ 2074127 h 2653990"/>
                  <a:gd name="connsiteX87" fmla="*/ 5687122 w 6021658"/>
                  <a:gd name="connsiteY87" fmla="*/ 2096430 h 2653990"/>
                  <a:gd name="connsiteX88" fmla="*/ 5720575 w 6021658"/>
                  <a:gd name="connsiteY88" fmla="*/ 2118732 h 2653990"/>
                  <a:gd name="connsiteX89" fmla="*/ 5742878 w 6021658"/>
                  <a:gd name="connsiteY89" fmla="*/ 2141034 h 2653990"/>
                  <a:gd name="connsiteX90" fmla="*/ 5776332 w 6021658"/>
                  <a:gd name="connsiteY90" fmla="*/ 2163337 h 2653990"/>
                  <a:gd name="connsiteX91" fmla="*/ 5832088 w 6021658"/>
                  <a:gd name="connsiteY91" fmla="*/ 2219093 h 2653990"/>
                  <a:gd name="connsiteX92" fmla="*/ 5854390 w 6021658"/>
                  <a:gd name="connsiteY92" fmla="*/ 2252547 h 2653990"/>
                  <a:gd name="connsiteX93" fmla="*/ 5887844 w 6021658"/>
                  <a:gd name="connsiteY93" fmla="*/ 2274849 h 2653990"/>
                  <a:gd name="connsiteX94" fmla="*/ 5921297 w 6021658"/>
                  <a:gd name="connsiteY94" fmla="*/ 2375210 h 2653990"/>
                  <a:gd name="connsiteX95" fmla="*/ 5954751 w 6021658"/>
                  <a:gd name="connsiteY95" fmla="*/ 2486722 h 2653990"/>
                  <a:gd name="connsiteX96" fmla="*/ 5965902 w 6021658"/>
                  <a:gd name="connsiteY96" fmla="*/ 2520176 h 2653990"/>
                  <a:gd name="connsiteX97" fmla="*/ 5977054 w 6021658"/>
                  <a:gd name="connsiteY97" fmla="*/ 2553630 h 2653990"/>
                  <a:gd name="connsiteX98" fmla="*/ 5988205 w 6021658"/>
                  <a:gd name="connsiteY98" fmla="*/ 2587083 h 2653990"/>
                  <a:gd name="connsiteX99" fmla="*/ 6010507 w 6021658"/>
                  <a:gd name="connsiteY99" fmla="*/ 2609386 h 2653990"/>
                  <a:gd name="connsiteX100" fmla="*/ 6021658 w 6021658"/>
                  <a:gd name="connsiteY100" fmla="*/ 2653990 h 265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6021658" h="2653990">
                    <a:moveTo>
                      <a:pt x="0" y="0"/>
                    </a:moveTo>
                    <a:cubicBezTo>
                      <a:pt x="26019" y="26020"/>
                      <a:pt x="66421" y="43150"/>
                      <a:pt x="78058" y="78059"/>
                    </a:cubicBezTo>
                    <a:cubicBezTo>
                      <a:pt x="97425" y="136156"/>
                      <a:pt x="76525" y="90079"/>
                      <a:pt x="111512" y="133815"/>
                    </a:cubicBezTo>
                    <a:cubicBezTo>
                      <a:pt x="119884" y="144280"/>
                      <a:pt x="120812" y="164019"/>
                      <a:pt x="133814" y="167269"/>
                    </a:cubicBezTo>
                    <a:cubicBezTo>
                      <a:pt x="184428" y="179923"/>
                      <a:pt x="237893" y="174703"/>
                      <a:pt x="289932" y="178420"/>
                    </a:cubicBezTo>
                    <a:cubicBezTo>
                      <a:pt x="325939" y="190422"/>
                      <a:pt x="381151" y="209777"/>
                      <a:pt x="412595" y="211873"/>
                    </a:cubicBezTo>
                    <a:lnTo>
                      <a:pt x="579863" y="223025"/>
                    </a:lnTo>
                    <a:cubicBezTo>
                      <a:pt x="605206" y="219404"/>
                      <a:pt x="696597" y="198322"/>
                      <a:pt x="724829" y="223025"/>
                    </a:cubicBezTo>
                    <a:cubicBezTo>
                      <a:pt x="742521" y="238506"/>
                      <a:pt x="730509" y="273309"/>
                      <a:pt x="747132" y="289932"/>
                    </a:cubicBezTo>
                    <a:cubicBezTo>
                      <a:pt x="758283" y="301083"/>
                      <a:pt x="767463" y="314638"/>
                      <a:pt x="780585" y="323386"/>
                    </a:cubicBezTo>
                    <a:cubicBezTo>
                      <a:pt x="790365" y="329906"/>
                      <a:pt x="803525" y="329280"/>
                      <a:pt x="814039" y="334537"/>
                    </a:cubicBezTo>
                    <a:cubicBezTo>
                      <a:pt x="826026" y="340530"/>
                      <a:pt x="836342" y="349405"/>
                      <a:pt x="847493" y="356839"/>
                    </a:cubicBezTo>
                    <a:cubicBezTo>
                      <a:pt x="876507" y="443883"/>
                      <a:pt x="828975" y="317908"/>
                      <a:pt x="914400" y="446049"/>
                    </a:cubicBezTo>
                    <a:cubicBezTo>
                      <a:pt x="921834" y="457200"/>
                      <a:pt x="927980" y="469327"/>
                      <a:pt x="936702" y="479503"/>
                    </a:cubicBezTo>
                    <a:cubicBezTo>
                      <a:pt x="957281" y="503512"/>
                      <a:pt x="985165" y="531612"/>
                      <a:pt x="1014761" y="546410"/>
                    </a:cubicBezTo>
                    <a:cubicBezTo>
                      <a:pt x="1025274" y="551667"/>
                      <a:pt x="1036688" y="555256"/>
                      <a:pt x="1048214" y="557561"/>
                    </a:cubicBezTo>
                    <a:cubicBezTo>
                      <a:pt x="1073987" y="562716"/>
                      <a:pt x="1100253" y="564995"/>
                      <a:pt x="1126273" y="568712"/>
                    </a:cubicBezTo>
                    <a:lnTo>
                      <a:pt x="1193180" y="591015"/>
                    </a:lnTo>
                    <a:lnTo>
                      <a:pt x="1226634" y="602166"/>
                    </a:lnTo>
                    <a:cubicBezTo>
                      <a:pt x="1283137" y="658672"/>
                      <a:pt x="1210016" y="592197"/>
                      <a:pt x="1282390" y="635620"/>
                    </a:cubicBezTo>
                    <a:cubicBezTo>
                      <a:pt x="1291405" y="641029"/>
                      <a:pt x="1295289" y="653220"/>
                      <a:pt x="1304693" y="657922"/>
                    </a:cubicBezTo>
                    <a:cubicBezTo>
                      <a:pt x="1325720" y="668435"/>
                      <a:pt x="1349298" y="672791"/>
                      <a:pt x="1371600" y="680225"/>
                    </a:cubicBezTo>
                    <a:lnTo>
                      <a:pt x="1405054" y="691376"/>
                    </a:lnTo>
                    <a:cubicBezTo>
                      <a:pt x="1440396" y="744390"/>
                      <a:pt x="1414642" y="720592"/>
                      <a:pt x="1494263" y="747132"/>
                    </a:cubicBezTo>
                    <a:lnTo>
                      <a:pt x="1527717" y="758283"/>
                    </a:lnTo>
                    <a:cubicBezTo>
                      <a:pt x="1559306" y="853053"/>
                      <a:pt x="1515249" y="737504"/>
                      <a:pt x="1561171" y="814039"/>
                    </a:cubicBezTo>
                    <a:cubicBezTo>
                      <a:pt x="1567219" y="824118"/>
                      <a:pt x="1568605" y="836342"/>
                      <a:pt x="1572322" y="847493"/>
                    </a:cubicBezTo>
                    <a:cubicBezTo>
                      <a:pt x="1576039" y="884664"/>
                      <a:pt x="1574413" y="922764"/>
                      <a:pt x="1583473" y="959005"/>
                    </a:cubicBezTo>
                    <a:cubicBezTo>
                      <a:pt x="1586023" y="969205"/>
                      <a:pt x="1596760" y="975899"/>
                      <a:pt x="1605775" y="981308"/>
                    </a:cubicBezTo>
                    <a:cubicBezTo>
                      <a:pt x="1635136" y="998925"/>
                      <a:pt x="1730708" y="1003126"/>
                      <a:pt x="1739590" y="1003610"/>
                    </a:cubicBezTo>
                    <a:cubicBezTo>
                      <a:pt x="2055774" y="1020856"/>
                      <a:pt x="2291628" y="1027173"/>
                      <a:pt x="2598234" y="1037064"/>
                    </a:cubicBezTo>
                    <a:cubicBezTo>
                      <a:pt x="2620536" y="1044498"/>
                      <a:pt x="2642334" y="1053664"/>
                      <a:pt x="2665141" y="1059366"/>
                    </a:cubicBezTo>
                    <a:cubicBezTo>
                      <a:pt x="2680009" y="1063083"/>
                      <a:pt x="2695066" y="1066113"/>
                      <a:pt x="2709746" y="1070517"/>
                    </a:cubicBezTo>
                    <a:cubicBezTo>
                      <a:pt x="2732264" y="1077272"/>
                      <a:pt x="2776654" y="1092820"/>
                      <a:pt x="2776654" y="1092820"/>
                    </a:cubicBezTo>
                    <a:cubicBezTo>
                      <a:pt x="2787805" y="1100254"/>
                      <a:pt x="2799642" y="1106750"/>
                      <a:pt x="2810107" y="1115122"/>
                    </a:cubicBezTo>
                    <a:cubicBezTo>
                      <a:pt x="2818317" y="1121690"/>
                      <a:pt x="2823395" y="1132016"/>
                      <a:pt x="2832410" y="1137425"/>
                    </a:cubicBezTo>
                    <a:cubicBezTo>
                      <a:pt x="2842489" y="1143473"/>
                      <a:pt x="2854712" y="1144859"/>
                      <a:pt x="2865863" y="1148576"/>
                    </a:cubicBezTo>
                    <a:lnTo>
                      <a:pt x="2932771" y="1215483"/>
                    </a:lnTo>
                    <a:cubicBezTo>
                      <a:pt x="2940205" y="1222917"/>
                      <a:pt x="2945099" y="1234461"/>
                      <a:pt x="2955073" y="1237786"/>
                    </a:cubicBezTo>
                    <a:lnTo>
                      <a:pt x="3055434" y="1271239"/>
                    </a:lnTo>
                    <a:lnTo>
                      <a:pt x="3088888" y="1282390"/>
                    </a:lnTo>
                    <a:cubicBezTo>
                      <a:pt x="3100039" y="1286107"/>
                      <a:pt x="3110815" y="1291237"/>
                      <a:pt x="3122341" y="1293542"/>
                    </a:cubicBezTo>
                    <a:lnTo>
                      <a:pt x="3178097" y="1304693"/>
                    </a:lnTo>
                    <a:cubicBezTo>
                      <a:pt x="3203596" y="1309329"/>
                      <a:pt x="3273217" y="1319483"/>
                      <a:pt x="3300761" y="1326995"/>
                    </a:cubicBezTo>
                    <a:cubicBezTo>
                      <a:pt x="3323441" y="1333181"/>
                      <a:pt x="3345366" y="1341864"/>
                      <a:pt x="3367668" y="1349298"/>
                    </a:cubicBezTo>
                    <a:lnTo>
                      <a:pt x="3401122" y="1360449"/>
                    </a:lnTo>
                    <a:cubicBezTo>
                      <a:pt x="3412273" y="1364166"/>
                      <a:pt x="3423172" y="1368749"/>
                      <a:pt x="3434575" y="1371600"/>
                    </a:cubicBezTo>
                    <a:cubicBezTo>
                      <a:pt x="3449443" y="1375317"/>
                      <a:pt x="3464500" y="1378347"/>
                      <a:pt x="3479180" y="1382751"/>
                    </a:cubicBezTo>
                    <a:cubicBezTo>
                      <a:pt x="3501698" y="1389506"/>
                      <a:pt x="3546088" y="1405054"/>
                      <a:pt x="3546088" y="1405054"/>
                    </a:cubicBezTo>
                    <a:cubicBezTo>
                      <a:pt x="3557907" y="1412933"/>
                      <a:pt x="3593899" y="1433769"/>
                      <a:pt x="3601844" y="1449659"/>
                    </a:cubicBezTo>
                    <a:cubicBezTo>
                      <a:pt x="3653099" y="1552168"/>
                      <a:pt x="3596061" y="1488481"/>
                      <a:pt x="3646449" y="1538869"/>
                    </a:cubicBezTo>
                    <a:cubicBezTo>
                      <a:pt x="3650166" y="1527718"/>
                      <a:pt x="3659533" y="1517010"/>
                      <a:pt x="3657600" y="1505415"/>
                    </a:cubicBezTo>
                    <a:cubicBezTo>
                      <a:pt x="3651666" y="1469811"/>
                      <a:pt x="3627938" y="1469508"/>
                      <a:pt x="3601844" y="1460810"/>
                    </a:cubicBezTo>
                    <a:cubicBezTo>
                      <a:pt x="3586976" y="1445942"/>
                      <a:pt x="3563888" y="1436153"/>
                      <a:pt x="3557239" y="1416205"/>
                    </a:cubicBezTo>
                    <a:cubicBezTo>
                      <a:pt x="3553522" y="1405054"/>
                      <a:pt x="3537776" y="1391063"/>
                      <a:pt x="3546088" y="1382751"/>
                    </a:cubicBezTo>
                    <a:lnTo>
                      <a:pt x="3568390" y="1405054"/>
                    </a:lnTo>
                    <a:cubicBezTo>
                      <a:pt x="3572107" y="1419922"/>
                      <a:pt x="3571418" y="1436663"/>
                      <a:pt x="3579541" y="1449659"/>
                    </a:cubicBezTo>
                    <a:cubicBezTo>
                      <a:pt x="3612096" y="1501747"/>
                      <a:pt x="3620429" y="1491609"/>
                      <a:pt x="3668751" y="1505415"/>
                    </a:cubicBezTo>
                    <a:cubicBezTo>
                      <a:pt x="3774014" y="1535489"/>
                      <a:pt x="3601120" y="1509827"/>
                      <a:pt x="3869473" y="1527717"/>
                    </a:cubicBezTo>
                    <a:cubicBezTo>
                      <a:pt x="3947532" y="1524000"/>
                      <a:pt x="4025772" y="1523056"/>
                      <a:pt x="4103649" y="1516566"/>
                    </a:cubicBezTo>
                    <a:cubicBezTo>
                      <a:pt x="4115363" y="1515590"/>
                      <a:pt x="4125348" y="1505415"/>
                      <a:pt x="4137102" y="1505415"/>
                    </a:cubicBezTo>
                    <a:cubicBezTo>
                      <a:pt x="4218962" y="1505415"/>
                      <a:pt x="4300653" y="1512849"/>
                      <a:pt x="4382429" y="1516566"/>
                    </a:cubicBezTo>
                    <a:cubicBezTo>
                      <a:pt x="4393580" y="1520283"/>
                      <a:pt x="4405804" y="1521669"/>
                      <a:pt x="4415883" y="1527717"/>
                    </a:cubicBezTo>
                    <a:cubicBezTo>
                      <a:pt x="4424898" y="1533126"/>
                      <a:pt x="4428781" y="1545318"/>
                      <a:pt x="4438185" y="1550020"/>
                    </a:cubicBezTo>
                    <a:cubicBezTo>
                      <a:pt x="4459212" y="1560534"/>
                      <a:pt x="4482790" y="1564888"/>
                      <a:pt x="4505093" y="1572322"/>
                    </a:cubicBezTo>
                    <a:lnTo>
                      <a:pt x="4538546" y="1583473"/>
                    </a:lnTo>
                    <a:lnTo>
                      <a:pt x="4605454" y="1605776"/>
                    </a:lnTo>
                    <a:cubicBezTo>
                      <a:pt x="4616605" y="1609493"/>
                      <a:pt x="4627381" y="1614622"/>
                      <a:pt x="4638907" y="1616927"/>
                    </a:cubicBezTo>
                    <a:cubicBezTo>
                      <a:pt x="4677246" y="1624595"/>
                      <a:pt x="4702511" y="1628728"/>
                      <a:pt x="4739268" y="1639230"/>
                    </a:cubicBezTo>
                    <a:cubicBezTo>
                      <a:pt x="4750570" y="1642459"/>
                      <a:pt x="4761420" y="1647152"/>
                      <a:pt x="4772722" y="1650381"/>
                    </a:cubicBezTo>
                    <a:cubicBezTo>
                      <a:pt x="4870728" y="1678382"/>
                      <a:pt x="4770577" y="1645949"/>
                      <a:pt x="4850780" y="1672683"/>
                    </a:cubicBezTo>
                    <a:cubicBezTo>
                      <a:pt x="4927468" y="1723808"/>
                      <a:pt x="4892259" y="1708812"/>
                      <a:pt x="4951141" y="1728439"/>
                    </a:cubicBezTo>
                    <a:cubicBezTo>
                      <a:pt x="4958575" y="1735873"/>
                      <a:pt x="4964040" y="1746040"/>
                      <a:pt x="4973444" y="1750742"/>
                    </a:cubicBezTo>
                    <a:cubicBezTo>
                      <a:pt x="4973450" y="1750745"/>
                      <a:pt x="5057075" y="1778618"/>
                      <a:pt x="5073805" y="1784195"/>
                    </a:cubicBezTo>
                    <a:cubicBezTo>
                      <a:pt x="5084956" y="1787912"/>
                      <a:pt x="5097478" y="1788827"/>
                      <a:pt x="5107258" y="1795347"/>
                    </a:cubicBezTo>
                    <a:cubicBezTo>
                      <a:pt x="5183946" y="1846471"/>
                      <a:pt x="5148738" y="1831474"/>
                      <a:pt x="5207619" y="1851103"/>
                    </a:cubicBezTo>
                    <a:cubicBezTo>
                      <a:pt x="5211336" y="1862254"/>
                      <a:pt x="5215542" y="1873254"/>
                      <a:pt x="5218771" y="1884556"/>
                    </a:cubicBezTo>
                    <a:cubicBezTo>
                      <a:pt x="5222981" y="1899292"/>
                      <a:pt x="5215383" y="1924314"/>
                      <a:pt x="5229922" y="1929161"/>
                    </a:cubicBezTo>
                    <a:cubicBezTo>
                      <a:pt x="5242636" y="1933399"/>
                      <a:pt x="5241759" y="1904080"/>
                      <a:pt x="5252224" y="1895708"/>
                    </a:cubicBezTo>
                    <a:cubicBezTo>
                      <a:pt x="5261403" y="1888365"/>
                      <a:pt x="5274527" y="1888273"/>
                      <a:pt x="5285678" y="1884556"/>
                    </a:cubicBezTo>
                    <a:cubicBezTo>
                      <a:pt x="5330283" y="1888273"/>
                      <a:pt x="5375603" y="1886930"/>
                      <a:pt x="5419493" y="1895708"/>
                    </a:cubicBezTo>
                    <a:cubicBezTo>
                      <a:pt x="5442371" y="1900284"/>
                      <a:pt x="5458627" y="1927015"/>
                      <a:pt x="5475249" y="1940312"/>
                    </a:cubicBezTo>
                    <a:cubicBezTo>
                      <a:pt x="5485714" y="1948684"/>
                      <a:pt x="5498527" y="1953893"/>
                      <a:pt x="5508702" y="1962615"/>
                    </a:cubicBezTo>
                    <a:cubicBezTo>
                      <a:pt x="5524667" y="1976299"/>
                      <a:pt x="5538439" y="1992352"/>
                      <a:pt x="5553307" y="2007220"/>
                    </a:cubicBezTo>
                    <a:cubicBezTo>
                      <a:pt x="5560741" y="2014654"/>
                      <a:pt x="5565636" y="2026197"/>
                      <a:pt x="5575610" y="2029522"/>
                    </a:cubicBezTo>
                    <a:lnTo>
                      <a:pt x="5609063" y="2040673"/>
                    </a:lnTo>
                    <a:cubicBezTo>
                      <a:pt x="5665575" y="2097185"/>
                      <a:pt x="5592439" y="2030698"/>
                      <a:pt x="5664819" y="2074127"/>
                    </a:cubicBezTo>
                    <a:cubicBezTo>
                      <a:pt x="5673834" y="2079536"/>
                      <a:pt x="5678912" y="2089862"/>
                      <a:pt x="5687122" y="2096430"/>
                    </a:cubicBezTo>
                    <a:cubicBezTo>
                      <a:pt x="5697587" y="2104802"/>
                      <a:pt x="5710110" y="2110360"/>
                      <a:pt x="5720575" y="2118732"/>
                    </a:cubicBezTo>
                    <a:cubicBezTo>
                      <a:pt x="5728785" y="2125300"/>
                      <a:pt x="5734668" y="2134466"/>
                      <a:pt x="5742878" y="2141034"/>
                    </a:cubicBezTo>
                    <a:cubicBezTo>
                      <a:pt x="5753343" y="2149406"/>
                      <a:pt x="5766246" y="2154512"/>
                      <a:pt x="5776332" y="2163337"/>
                    </a:cubicBezTo>
                    <a:cubicBezTo>
                      <a:pt x="5796112" y="2180645"/>
                      <a:pt x="5817509" y="2197223"/>
                      <a:pt x="5832088" y="2219093"/>
                    </a:cubicBezTo>
                    <a:cubicBezTo>
                      <a:pt x="5839522" y="2230244"/>
                      <a:pt x="5844913" y="2243070"/>
                      <a:pt x="5854390" y="2252547"/>
                    </a:cubicBezTo>
                    <a:cubicBezTo>
                      <a:pt x="5863867" y="2262024"/>
                      <a:pt x="5876693" y="2267415"/>
                      <a:pt x="5887844" y="2274849"/>
                    </a:cubicBezTo>
                    <a:cubicBezTo>
                      <a:pt x="5924950" y="2330509"/>
                      <a:pt x="5904126" y="2289358"/>
                      <a:pt x="5921297" y="2375210"/>
                    </a:cubicBezTo>
                    <a:cubicBezTo>
                      <a:pt x="5929722" y="2417335"/>
                      <a:pt x="5940532" y="2444063"/>
                      <a:pt x="5954751" y="2486722"/>
                    </a:cubicBezTo>
                    <a:lnTo>
                      <a:pt x="5965902" y="2520176"/>
                    </a:lnTo>
                    <a:lnTo>
                      <a:pt x="5977054" y="2553630"/>
                    </a:lnTo>
                    <a:cubicBezTo>
                      <a:pt x="5980771" y="2564781"/>
                      <a:pt x="5979894" y="2578771"/>
                      <a:pt x="5988205" y="2587083"/>
                    </a:cubicBezTo>
                    <a:lnTo>
                      <a:pt x="6010507" y="2609386"/>
                    </a:lnTo>
                    <a:lnTo>
                      <a:pt x="6021658" y="265399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18" name="Freihandform: Form 4">
                <a:extLst>
                  <a:ext uri="{FF2B5EF4-FFF2-40B4-BE49-F238E27FC236}">
                    <a16:creationId xmlns:a16="http://schemas.microsoft.com/office/drawing/2014/main" id="{BED6780F-C8F4-664B-B621-3A743BC8C84F}"/>
                  </a:ext>
                </a:extLst>
              </p:cNvPr>
              <p:cNvSpPr/>
              <p:nvPr/>
            </p:nvSpPr>
            <p:spPr>
              <a:xfrm>
                <a:off x="8820615" y="5307980"/>
                <a:ext cx="1037063" cy="524108"/>
              </a:xfrm>
              <a:custGeom>
                <a:avLst/>
                <a:gdLst>
                  <a:gd name="connsiteX0" fmla="*/ 0 w 1037063"/>
                  <a:gd name="connsiteY0" fmla="*/ 524108 h 524108"/>
                  <a:gd name="connsiteX1" fmla="*/ 33453 w 1037063"/>
                  <a:gd name="connsiteY1" fmla="*/ 468352 h 524108"/>
                  <a:gd name="connsiteX2" fmla="*/ 111512 w 1037063"/>
                  <a:gd name="connsiteY2" fmla="*/ 423747 h 524108"/>
                  <a:gd name="connsiteX3" fmla="*/ 122663 w 1037063"/>
                  <a:gd name="connsiteY3" fmla="*/ 390293 h 524108"/>
                  <a:gd name="connsiteX4" fmla="*/ 200722 w 1037063"/>
                  <a:gd name="connsiteY4" fmla="*/ 367991 h 524108"/>
                  <a:gd name="connsiteX5" fmla="*/ 234175 w 1037063"/>
                  <a:gd name="connsiteY5" fmla="*/ 345688 h 524108"/>
                  <a:gd name="connsiteX6" fmla="*/ 256478 w 1037063"/>
                  <a:gd name="connsiteY6" fmla="*/ 323386 h 524108"/>
                  <a:gd name="connsiteX7" fmla="*/ 356839 w 1037063"/>
                  <a:gd name="connsiteY7" fmla="*/ 301083 h 524108"/>
                  <a:gd name="connsiteX8" fmla="*/ 379141 w 1037063"/>
                  <a:gd name="connsiteY8" fmla="*/ 267630 h 524108"/>
                  <a:gd name="connsiteX9" fmla="*/ 401444 w 1037063"/>
                  <a:gd name="connsiteY9" fmla="*/ 245327 h 524108"/>
                  <a:gd name="connsiteX10" fmla="*/ 434897 w 1037063"/>
                  <a:gd name="connsiteY10" fmla="*/ 189571 h 524108"/>
                  <a:gd name="connsiteX11" fmla="*/ 479502 w 1037063"/>
                  <a:gd name="connsiteY11" fmla="*/ 100361 h 524108"/>
                  <a:gd name="connsiteX12" fmla="*/ 546409 w 1037063"/>
                  <a:gd name="connsiteY12" fmla="*/ 78059 h 524108"/>
                  <a:gd name="connsiteX13" fmla="*/ 613317 w 1037063"/>
                  <a:gd name="connsiteY13" fmla="*/ 89210 h 524108"/>
                  <a:gd name="connsiteX14" fmla="*/ 646770 w 1037063"/>
                  <a:gd name="connsiteY14" fmla="*/ 100361 h 524108"/>
                  <a:gd name="connsiteX15" fmla="*/ 758283 w 1037063"/>
                  <a:gd name="connsiteY15" fmla="*/ 89210 h 524108"/>
                  <a:gd name="connsiteX16" fmla="*/ 858644 w 1037063"/>
                  <a:gd name="connsiteY16" fmla="*/ 66908 h 524108"/>
                  <a:gd name="connsiteX17" fmla="*/ 892097 w 1037063"/>
                  <a:gd name="connsiteY17" fmla="*/ 55757 h 524108"/>
                  <a:gd name="connsiteX18" fmla="*/ 981307 w 1037063"/>
                  <a:gd name="connsiteY18" fmla="*/ 11152 h 524108"/>
                  <a:gd name="connsiteX19" fmla="*/ 1014761 w 1037063"/>
                  <a:gd name="connsiteY19" fmla="*/ 0 h 524108"/>
                  <a:gd name="connsiteX20" fmla="*/ 1014761 w 1037063"/>
                  <a:gd name="connsiteY20" fmla="*/ 89210 h 524108"/>
                  <a:gd name="connsiteX21" fmla="*/ 1037063 w 1037063"/>
                  <a:gd name="connsiteY21" fmla="*/ 156118 h 524108"/>
                  <a:gd name="connsiteX22" fmla="*/ 992458 w 1037063"/>
                  <a:gd name="connsiteY22" fmla="*/ 234176 h 524108"/>
                  <a:gd name="connsiteX23" fmla="*/ 981307 w 1037063"/>
                  <a:gd name="connsiteY23" fmla="*/ 356840 h 52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37063" h="524108">
                    <a:moveTo>
                      <a:pt x="0" y="524108"/>
                    </a:moveTo>
                    <a:cubicBezTo>
                      <a:pt x="11151" y="505523"/>
                      <a:pt x="19181" y="484663"/>
                      <a:pt x="33453" y="468352"/>
                    </a:cubicBezTo>
                    <a:cubicBezTo>
                      <a:pt x="61252" y="436582"/>
                      <a:pt x="77003" y="435250"/>
                      <a:pt x="111512" y="423747"/>
                    </a:cubicBezTo>
                    <a:cubicBezTo>
                      <a:pt x="115229" y="412596"/>
                      <a:pt x="114351" y="398605"/>
                      <a:pt x="122663" y="390293"/>
                    </a:cubicBezTo>
                    <a:cubicBezTo>
                      <a:pt x="127995" y="384961"/>
                      <a:pt x="200337" y="368087"/>
                      <a:pt x="200722" y="367991"/>
                    </a:cubicBezTo>
                    <a:cubicBezTo>
                      <a:pt x="211873" y="360557"/>
                      <a:pt x="223710" y="354060"/>
                      <a:pt x="234175" y="345688"/>
                    </a:cubicBezTo>
                    <a:cubicBezTo>
                      <a:pt x="242385" y="339120"/>
                      <a:pt x="247463" y="328795"/>
                      <a:pt x="256478" y="323386"/>
                    </a:cubicBezTo>
                    <a:cubicBezTo>
                      <a:pt x="277594" y="310716"/>
                      <a:pt x="343329" y="303335"/>
                      <a:pt x="356839" y="301083"/>
                    </a:cubicBezTo>
                    <a:cubicBezTo>
                      <a:pt x="364273" y="289932"/>
                      <a:pt x="370769" y="278095"/>
                      <a:pt x="379141" y="267630"/>
                    </a:cubicBezTo>
                    <a:cubicBezTo>
                      <a:pt x="385709" y="259420"/>
                      <a:pt x="396035" y="254342"/>
                      <a:pt x="401444" y="245327"/>
                    </a:cubicBezTo>
                    <a:cubicBezTo>
                      <a:pt x="444874" y="172944"/>
                      <a:pt x="378385" y="246085"/>
                      <a:pt x="434897" y="189571"/>
                    </a:cubicBezTo>
                    <a:cubicBezTo>
                      <a:pt x="443115" y="164918"/>
                      <a:pt x="448363" y="115931"/>
                      <a:pt x="479502" y="100361"/>
                    </a:cubicBezTo>
                    <a:cubicBezTo>
                      <a:pt x="500529" y="89848"/>
                      <a:pt x="546409" y="78059"/>
                      <a:pt x="546409" y="78059"/>
                    </a:cubicBezTo>
                    <a:cubicBezTo>
                      <a:pt x="568712" y="81776"/>
                      <a:pt x="591245" y="84305"/>
                      <a:pt x="613317" y="89210"/>
                    </a:cubicBezTo>
                    <a:cubicBezTo>
                      <a:pt x="624791" y="91760"/>
                      <a:pt x="635016" y="100361"/>
                      <a:pt x="646770" y="100361"/>
                    </a:cubicBezTo>
                    <a:cubicBezTo>
                      <a:pt x="684126" y="100361"/>
                      <a:pt x="721112" y="92927"/>
                      <a:pt x="758283" y="89210"/>
                    </a:cubicBezTo>
                    <a:cubicBezTo>
                      <a:pt x="833590" y="64108"/>
                      <a:pt x="740892" y="93075"/>
                      <a:pt x="858644" y="66908"/>
                    </a:cubicBezTo>
                    <a:cubicBezTo>
                      <a:pt x="870118" y="64358"/>
                      <a:pt x="880946" y="59474"/>
                      <a:pt x="892097" y="55757"/>
                    </a:cubicBezTo>
                    <a:cubicBezTo>
                      <a:pt x="931024" y="16830"/>
                      <a:pt x="904425" y="36780"/>
                      <a:pt x="981307" y="11152"/>
                    </a:cubicBezTo>
                    <a:lnTo>
                      <a:pt x="1014761" y="0"/>
                    </a:lnTo>
                    <a:cubicBezTo>
                      <a:pt x="999284" y="46428"/>
                      <a:pt x="998613" y="30000"/>
                      <a:pt x="1014761" y="89210"/>
                    </a:cubicBezTo>
                    <a:cubicBezTo>
                      <a:pt x="1020947" y="111891"/>
                      <a:pt x="1037063" y="156118"/>
                      <a:pt x="1037063" y="156118"/>
                    </a:cubicBezTo>
                    <a:cubicBezTo>
                      <a:pt x="1012455" y="279161"/>
                      <a:pt x="1049339" y="163075"/>
                      <a:pt x="992458" y="234176"/>
                    </a:cubicBezTo>
                    <a:cubicBezTo>
                      <a:pt x="971904" y="259869"/>
                      <a:pt x="981307" y="346878"/>
                      <a:pt x="981307" y="35684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19" name="Freihandform: Form 6">
                <a:extLst>
                  <a:ext uri="{FF2B5EF4-FFF2-40B4-BE49-F238E27FC236}">
                    <a16:creationId xmlns:a16="http://schemas.microsoft.com/office/drawing/2014/main" id="{CD8AEA52-AB18-3443-9A29-52780F65319C}"/>
                  </a:ext>
                </a:extLst>
              </p:cNvPr>
              <p:cNvSpPr/>
              <p:nvPr/>
            </p:nvSpPr>
            <p:spPr>
              <a:xfrm>
                <a:off x="2928551" y="2879124"/>
                <a:ext cx="7587049" cy="2508422"/>
              </a:xfrm>
              <a:custGeom>
                <a:avLst/>
                <a:gdLst>
                  <a:gd name="connsiteX0" fmla="*/ 0 w 7587049"/>
                  <a:gd name="connsiteY0" fmla="*/ 593125 h 2508422"/>
                  <a:gd name="connsiteX1" fmla="*/ 61784 w 7587049"/>
                  <a:gd name="connsiteY1" fmla="*/ 556054 h 2508422"/>
                  <a:gd name="connsiteX2" fmla="*/ 98854 w 7587049"/>
                  <a:gd name="connsiteY2" fmla="*/ 543698 h 2508422"/>
                  <a:gd name="connsiteX3" fmla="*/ 185352 w 7587049"/>
                  <a:gd name="connsiteY3" fmla="*/ 444844 h 2508422"/>
                  <a:gd name="connsiteX4" fmla="*/ 210065 w 7587049"/>
                  <a:gd name="connsiteY4" fmla="*/ 308919 h 2508422"/>
                  <a:gd name="connsiteX5" fmla="*/ 234779 w 7587049"/>
                  <a:gd name="connsiteY5" fmla="*/ 234779 h 2508422"/>
                  <a:gd name="connsiteX6" fmla="*/ 308919 w 7587049"/>
                  <a:gd name="connsiteY6" fmla="*/ 197708 h 2508422"/>
                  <a:gd name="connsiteX7" fmla="*/ 704335 w 7587049"/>
                  <a:gd name="connsiteY7" fmla="*/ 210065 h 2508422"/>
                  <a:gd name="connsiteX8" fmla="*/ 790833 w 7587049"/>
                  <a:gd name="connsiteY8" fmla="*/ 234779 h 2508422"/>
                  <a:gd name="connsiteX9" fmla="*/ 1062681 w 7587049"/>
                  <a:gd name="connsiteY9" fmla="*/ 259492 h 2508422"/>
                  <a:gd name="connsiteX10" fmla="*/ 1136822 w 7587049"/>
                  <a:gd name="connsiteY10" fmla="*/ 271849 h 2508422"/>
                  <a:gd name="connsiteX11" fmla="*/ 1173892 w 7587049"/>
                  <a:gd name="connsiteY11" fmla="*/ 284206 h 2508422"/>
                  <a:gd name="connsiteX12" fmla="*/ 1322173 w 7587049"/>
                  <a:gd name="connsiteY12" fmla="*/ 271849 h 2508422"/>
                  <a:gd name="connsiteX13" fmla="*/ 1383957 w 7587049"/>
                  <a:gd name="connsiteY13" fmla="*/ 222422 h 2508422"/>
                  <a:gd name="connsiteX14" fmla="*/ 1470454 w 7587049"/>
                  <a:gd name="connsiteY14" fmla="*/ 197708 h 2508422"/>
                  <a:gd name="connsiteX15" fmla="*/ 1581665 w 7587049"/>
                  <a:gd name="connsiteY15" fmla="*/ 148281 h 2508422"/>
                  <a:gd name="connsiteX16" fmla="*/ 1618735 w 7587049"/>
                  <a:gd name="connsiteY16" fmla="*/ 135925 h 2508422"/>
                  <a:gd name="connsiteX17" fmla="*/ 1692876 w 7587049"/>
                  <a:gd name="connsiteY17" fmla="*/ 98854 h 2508422"/>
                  <a:gd name="connsiteX18" fmla="*/ 1767017 w 7587049"/>
                  <a:gd name="connsiteY18" fmla="*/ 61784 h 2508422"/>
                  <a:gd name="connsiteX19" fmla="*/ 1865871 w 7587049"/>
                  <a:gd name="connsiteY19" fmla="*/ 49427 h 2508422"/>
                  <a:gd name="connsiteX20" fmla="*/ 1964725 w 7587049"/>
                  <a:gd name="connsiteY20" fmla="*/ 24714 h 2508422"/>
                  <a:gd name="connsiteX21" fmla="*/ 2075935 w 7587049"/>
                  <a:gd name="connsiteY21" fmla="*/ 37071 h 2508422"/>
                  <a:gd name="connsiteX22" fmla="*/ 2211860 w 7587049"/>
                  <a:gd name="connsiteY22" fmla="*/ 12357 h 2508422"/>
                  <a:gd name="connsiteX23" fmla="*/ 2273644 w 7587049"/>
                  <a:gd name="connsiteY23" fmla="*/ 0 h 2508422"/>
                  <a:gd name="connsiteX24" fmla="*/ 2347784 w 7587049"/>
                  <a:gd name="connsiteY24" fmla="*/ 24714 h 2508422"/>
                  <a:gd name="connsiteX25" fmla="*/ 2421925 w 7587049"/>
                  <a:gd name="connsiteY25" fmla="*/ 74141 h 2508422"/>
                  <a:gd name="connsiteX26" fmla="*/ 2496065 w 7587049"/>
                  <a:gd name="connsiteY26" fmla="*/ 98854 h 2508422"/>
                  <a:gd name="connsiteX27" fmla="*/ 2557849 w 7587049"/>
                  <a:gd name="connsiteY27" fmla="*/ 111211 h 2508422"/>
                  <a:gd name="connsiteX28" fmla="*/ 2631990 w 7587049"/>
                  <a:gd name="connsiteY28" fmla="*/ 135925 h 2508422"/>
                  <a:gd name="connsiteX29" fmla="*/ 2706130 w 7587049"/>
                  <a:gd name="connsiteY29" fmla="*/ 160638 h 2508422"/>
                  <a:gd name="connsiteX30" fmla="*/ 2743200 w 7587049"/>
                  <a:gd name="connsiteY30" fmla="*/ 172995 h 2508422"/>
                  <a:gd name="connsiteX31" fmla="*/ 2804984 w 7587049"/>
                  <a:gd name="connsiteY31" fmla="*/ 185352 h 2508422"/>
                  <a:gd name="connsiteX32" fmla="*/ 2866768 w 7587049"/>
                  <a:gd name="connsiteY32" fmla="*/ 247135 h 2508422"/>
                  <a:gd name="connsiteX33" fmla="*/ 2928552 w 7587049"/>
                  <a:gd name="connsiteY33" fmla="*/ 296562 h 2508422"/>
                  <a:gd name="connsiteX34" fmla="*/ 2990335 w 7587049"/>
                  <a:gd name="connsiteY34" fmla="*/ 345990 h 2508422"/>
                  <a:gd name="connsiteX35" fmla="*/ 3064476 w 7587049"/>
                  <a:gd name="connsiteY35" fmla="*/ 395417 h 2508422"/>
                  <a:gd name="connsiteX36" fmla="*/ 3138617 w 7587049"/>
                  <a:gd name="connsiteY36" fmla="*/ 420130 h 2508422"/>
                  <a:gd name="connsiteX37" fmla="*/ 3175687 w 7587049"/>
                  <a:gd name="connsiteY37" fmla="*/ 432487 h 2508422"/>
                  <a:gd name="connsiteX38" fmla="*/ 3286898 w 7587049"/>
                  <a:gd name="connsiteY38" fmla="*/ 506627 h 2508422"/>
                  <a:gd name="connsiteX39" fmla="*/ 3323968 w 7587049"/>
                  <a:gd name="connsiteY39" fmla="*/ 531341 h 2508422"/>
                  <a:gd name="connsiteX40" fmla="*/ 3361038 w 7587049"/>
                  <a:gd name="connsiteY40" fmla="*/ 543698 h 2508422"/>
                  <a:gd name="connsiteX41" fmla="*/ 3398108 w 7587049"/>
                  <a:gd name="connsiteY41" fmla="*/ 568411 h 2508422"/>
                  <a:gd name="connsiteX42" fmla="*/ 3472249 w 7587049"/>
                  <a:gd name="connsiteY42" fmla="*/ 593125 h 2508422"/>
                  <a:gd name="connsiteX43" fmla="*/ 3509319 w 7587049"/>
                  <a:gd name="connsiteY43" fmla="*/ 605481 h 2508422"/>
                  <a:gd name="connsiteX44" fmla="*/ 3669957 w 7587049"/>
                  <a:gd name="connsiteY44" fmla="*/ 642552 h 2508422"/>
                  <a:gd name="connsiteX45" fmla="*/ 3744098 w 7587049"/>
                  <a:gd name="connsiteY45" fmla="*/ 667265 h 2508422"/>
                  <a:gd name="connsiteX46" fmla="*/ 3805881 w 7587049"/>
                  <a:gd name="connsiteY46" fmla="*/ 679622 h 2508422"/>
                  <a:gd name="connsiteX47" fmla="*/ 3966519 w 7587049"/>
                  <a:gd name="connsiteY47" fmla="*/ 704335 h 2508422"/>
                  <a:gd name="connsiteX48" fmla="*/ 4090087 w 7587049"/>
                  <a:gd name="connsiteY48" fmla="*/ 716692 h 2508422"/>
                  <a:gd name="connsiteX49" fmla="*/ 4596714 w 7587049"/>
                  <a:gd name="connsiteY49" fmla="*/ 729049 h 2508422"/>
                  <a:gd name="connsiteX50" fmla="*/ 5041557 w 7587049"/>
                  <a:gd name="connsiteY50" fmla="*/ 741406 h 2508422"/>
                  <a:gd name="connsiteX51" fmla="*/ 5226908 w 7587049"/>
                  <a:gd name="connsiteY51" fmla="*/ 803190 h 2508422"/>
                  <a:gd name="connsiteX52" fmla="*/ 5263979 w 7587049"/>
                  <a:gd name="connsiteY52" fmla="*/ 815546 h 2508422"/>
                  <a:gd name="connsiteX53" fmla="*/ 5301049 w 7587049"/>
                  <a:gd name="connsiteY53" fmla="*/ 827903 h 2508422"/>
                  <a:gd name="connsiteX54" fmla="*/ 5350476 w 7587049"/>
                  <a:gd name="connsiteY54" fmla="*/ 840260 h 2508422"/>
                  <a:gd name="connsiteX55" fmla="*/ 5424617 w 7587049"/>
                  <a:gd name="connsiteY55" fmla="*/ 864973 h 2508422"/>
                  <a:gd name="connsiteX56" fmla="*/ 5523471 w 7587049"/>
                  <a:gd name="connsiteY56" fmla="*/ 877330 h 2508422"/>
                  <a:gd name="connsiteX57" fmla="*/ 5609968 w 7587049"/>
                  <a:gd name="connsiteY57" fmla="*/ 902044 h 2508422"/>
                  <a:gd name="connsiteX58" fmla="*/ 5721179 w 7587049"/>
                  <a:gd name="connsiteY58" fmla="*/ 939114 h 2508422"/>
                  <a:gd name="connsiteX59" fmla="*/ 5758249 w 7587049"/>
                  <a:gd name="connsiteY59" fmla="*/ 951471 h 2508422"/>
                  <a:gd name="connsiteX60" fmla="*/ 5807676 w 7587049"/>
                  <a:gd name="connsiteY60" fmla="*/ 963827 h 2508422"/>
                  <a:gd name="connsiteX61" fmla="*/ 5881817 w 7587049"/>
                  <a:gd name="connsiteY61" fmla="*/ 988541 h 2508422"/>
                  <a:gd name="connsiteX62" fmla="*/ 5968314 w 7587049"/>
                  <a:gd name="connsiteY62" fmla="*/ 1013254 h 2508422"/>
                  <a:gd name="connsiteX63" fmla="*/ 6054811 w 7587049"/>
                  <a:gd name="connsiteY63" fmla="*/ 1025611 h 2508422"/>
                  <a:gd name="connsiteX64" fmla="*/ 6128952 w 7587049"/>
                  <a:gd name="connsiteY64" fmla="*/ 1037968 h 2508422"/>
                  <a:gd name="connsiteX65" fmla="*/ 6326660 w 7587049"/>
                  <a:gd name="connsiteY65" fmla="*/ 1050325 h 2508422"/>
                  <a:gd name="connsiteX66" fmla="*/ 6499654 w 7587049"/>
                  <a:gd name="connsiteY66" fmla="*/ 1062681 h 2508422"/>
                  <a:gd name="connsiteX67" fmla="*/ 6586152 w 7587049"/>
                  <a:gd name="connsiteY67" fmla="*/ 1087395 h 2508422"/>
                  <a:gd name="connsiteX68" fmla="*/ 6672649 w 7587049"/>
                  <a:gd name="connsiteY68" fmla="*/ 1112108 h 2508422"/>
                  <a:gd name="connsiteX69" fmla="*/ 6734433 w 7587049"/>
                  <a:gd name="connsiteY69" fmla="*/ 1124465 h 2508422"/>
                  <a:gd name="connsiteX70" fmla="*/ 6808573 w 7587049"/>
                  <a:gd name="connsiteY70" fmla="*/ 1149179 h 2508422"/>
                  <a:gd name="connsiteX71" fmla="*/ 6882714 w 7587049"/>
                  <a:gd name="connsiteY71" fmla="*/ 1173892 h 2508422"/>
                  <a:gd name="connsiteX72" fmla="*/ 6919784 w 7587049"/>
                  <a:gd name="connsiteY72" fmla="*/ 1186249 h 2508422"/>
                  <a:gd name="connsiteX73" fmla="*/ 6944498 w 7587049"/>
                  <a:gd name="connsiteY73" fmla="*/ 1223319 h 2508422"/>
                  <a:gd name="connsiteX74" fmla="*/ 7018638 w 7587049"/>
                  <a:gd name="connsiteY74" fmla="*/ 1248033 h 2508422"/>
                  <a:gd name="connsiteX75" fmla="*/ 7092779 w 7587049"/>
                  <a:gd name="connsiteY75" fmla="*/ 1285103 h 2508422"/>
                  <a:gd name="connsiteX76" fmla="*/ 7129849 w 7587049"/>
                  <a:gd name="connsiteY76" fmla="*/ 1322173 h 2508422"/>
                  <a:gd name="connsiteX77" fmla="*/ 7166919 w 7587049"/>
                  <a:gd name="connsiteY77" fmla="*/ 1334530 h 2508422"/>
                  <a:gd name="connsiteX78" fmla="*/ 7203990 w 7587049"/>
                  <a:gd name="connsiteY78" fmla="*/ 1359244 h 2508422"/>
                  <a:gd name="connsiteX79" fmla="*/ 7278130 w 7587049"/>
                  <a:gd name="connsiteY79" fmla="*/ 1383957 h 2508422"/>
                  <a:gd name="connsiteX80" fmla="*/ 7352271 w 7587049"/>
                  <a:gd name="connsiteY80" fmla="*/ 1408671 h 2508422"/>
                  <a:gd name="connsiteX81" fmla="*/ 7389341 w 7587049"/>
                  <a:gd name="connsiteY81" fmla="*/ 1421027 h 2508422"/>
                  <a:gd name="connsiteX82" fmla="*/ 7426411 w 7587049"/>
                  <a:gd name="connsiteY82" fmla="*/ 1445741 h 2508422"/>
                  <a:gd name="connsiteX83" fmla="*/ 7451125 w 7587049"/>
                  <a:gd name="connsiteY83" fmla="*/ 1482811 h 2508422"/>
                  <a:gd name="connsiteX84" fmla="*/ 7488195 w 7587049"/>
                  <a:gd name="connsiteY84" fmla="*/ 1606379 h 2508422"/>
                  <a:gd name="connsiteX85" fmla="*/ 7500552 w 7587049"/>
                  <a:gd name="connsiteY85" fmla="*/ 1717590 h 2508422"/>
                  <a:gd name="connsiteX86" fmla="*/ 7512908 w 7587049"/>
                  <a:gd name="connsiteY86" fmla="*/ 1767017 h 2508422"/>
                  <a:gd name="connsiteX87" fmla="*/ 7525265 w 7587049"/>
                  <a:gd name="connsiteY87" fmla="*/ 2051222 h 2508422"/>
                  <a:gd name="connsiteX88" fmla="*/ 7537622 w 7587049"/>
                  <a:gd name="connsiteY88" fmla="*/ 2088292 h 2508422"/>
                  <a:gd name="connsiteX89" fmla="*/ 7562335 w 7587049"/>
                  <a:gd name="connsiteY89" fmla="*/ 2174790 h 2508422"/>
                  <a:gd name="connsiteX90" fmla="*/ 7574692 w 7587049"/>
                  <a:gd name="connsiteY90" fmla="*/ 2446638 h 2508422"/>
                  <a:gd name="connsiteX91" fmla="*/ 7587049 w 7587049"/>
                  <a:gd name="connsiteY91" fmla="*/ 2508422 h 250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7587049" h="2508422">
                    <a:moveTo>
                      <a:pt x="0" y="593125"/>
                    </a:moveTo>
                    <a:cubicBezTo>
                      <a:pt x="20595" y="580768"/>
                      <a:pt x="40302" y="566795"/>
                      <a:pt x="61784" y="556054"/>
                    </a:cubicBezTo>
                    <a:cubicBezTo>
                      <a:pt x="73434" y="550229"/>
                      <a:pt x="89644" y="552908"/>
                      <a:pt x="98854" y="543698"/>
                    </a:cubicBezTo>
                    <a:cubicBezTo>
                      <a:pt x="243011" y="399541"/>
                      <a:pt x="80321" y="514862"/>
                      <a:pt x="185352" y="444844"/>
                    </a:cubicBezTo>
                    <a:cubicBezTo>
                      <a:pt x="219172" y="343377"/>
                      <a:pt x="168142" y="504557"/>
                      <a:pt x="210065" y="308919"/>
                    </a:cubicBezTo>
                    <a:cubicBezTo>
                      <a:pt x="215523" y="283447"/>
                      <a:pt x="213104" y="249229"/>
                      <a:pt x="234779" y="234779"/>
                    </a:cubicBezTo>
                    <a:cubicBezTo>
                      <a:pt x="282686" y="202840"/>
                      <a:pt x="257760" y="214761"/>
                      <a:pt x="308919" y="197708"/>
                    </a:cubicBezTo>
                    <a:cubicBezTo>
                      <a:pt x="440724" y="201827"/>
                      <a:pt x="572668" y="202750"/>
                      <a:pt x="704335" y="210065"/>
                    </a:cubicBezTo>
                    <a:cubicBezTo>
                      <a:pt x="754037" y="212826"/>
                      <a:pt x="747132" y="226834"/>
                      <a:pt x="790833" y="234779"/>
                    </a:cubicBezTo>
                    <a:cubicBezTo>
                      <a:pt x="866636" y="248561"/>
                      <a:pt x="996561" y="254769"/>
                      <a:pt x="1062681" y="259492"/>
                    </a:cubicBezTo>
                    <a:cubicBezTo>
                      <a:pt x="1087395" y="263611"/>
                      <a:pt x="1112364" y="266414"/>
                      <a:pt x="1136822" y="271849"/>
                    </a:cubicBezTo>
                    <a:cubicBezTo>
                      <a:pt x="1149537" y="274675"/>
                      <a:pt x="1160867" y="284206"/>
                      <a:pt x="1173892" y="284206"/>
                    </a:cubicBezTo>
                    <a:cubicBezTo>
                      <a:pt x="1223490" y="284206"/>
                      <a:pt x="1272746" y="275968"/>
                      <a:pt x="1322173" y="271849"/>
                    </a:cubicBezTo>
                    <a:cubicBezTo>
                      <a:pt x="1415351" y="240790"/>
                      <a:pt x="1304112" y="286299"/>
                      <a:pt x="1383957" y="222422"/>
                    </a:cubicBezTo>
                    <a:cubicBezTo>
                      <a:pt x="1392015" y="215975"/>
                      <a:pt x="1467224" y="198515"/>
                      <a:pt x="1470454" y="197708"/>
                    </a:cubicBezTo>
                    <a:cubicBezTo>
                      <a:pt x="1529199" y="158546"/>
                      <a:pt x="1493438" y="177690"/>
                      <a:pt x="1581665" y="148281"/>
                    </a:cubicBezTo>
                    <a:lnTo>
                      <a:pt x="1618735" y="135925"/>
                    </a:lnTo>
                    <a:cubicBezTo>
                      <a:pt x="1724972" y="65100"/>
                      <a:pt x="1590561" y="150012"/>
                      <a:pt x="1692876" y="98854"/>
                    </a:cubicBezTo>
                    <a:cubicBezTo>
                      <a:pt x="1738102" y="76241"/>
                      <a:pt x="1718210" y="70658"/>
                      <a:pt x="1767017" y="61784"/>
                    </a:cubicBezTo>
                    <a:cubicBezTo>
                      <a:pt x="1799689" y="55844"/>
                      <a:pt x="1833049" y="54476"/>
                      <a:pt x="1865871" y="49427"/>
                    </a:cubicBezTo>
                    <a:cubicBezTo>
                      <a:pt x="1921258" y="40906"/>
                      <a:pt x="1919618" y="39750"/>
                      <a:pt x="1964725" y="24714"/>
                    </a:cubicBezTo>
                    <a:cubicBezTo>
                      <a:pt x="2001795" y="28833"/>
                      <a:pt x="2038637" y="37071"/>
                      <a:pt x="2075935" y="37071"/>
                    </a:cubicBezTo>
                    <a:cubicBezTo>
                      <a:pt x="2190104" y="37071"/>
                      <a:pt x="2142349" y="29735"/>
                      <a:pt x="2211860" y="12357"/>
                    </a:cubicBezTo>
                    <a:cubicBezTo>
                      <a:pt x="2232235" y="7263"/>
                      <a:pt x="2253049" y="4119"/>
                      <a:pt x="2273644" y="0"/>
                    </a:cubicBezTo>
                    <a:cubicBezTo>
                      <a:pt x="2298357" y="8238"/>
                      <a:pt x="2326109" y="10264"/>
                      <a:pt x="2347784" y="24714"/>
                    </a:cubicBezTo>
                    <a:cubicBezTo>
                      <a:pt x="2372498" y="41190"/>
                      <a:pt x="2393747" y="64748"/>
                      <a:pt x="2421925" y="74141"/>
                    </a:cubicBezTo>
                    <a:cubicBezTo>
                      <a:pt x="2446638" y="82379"/>
                      <a:pt x="2470521" y="93745"/>
                      <a:pt x="2496065" y="98854"/>
                    </a:cubicBezTo>
                    <a:cubicBezTo>
                      <a:pt x="2516660" y="102973"/>
                      <a:pt x="2537587" y="105685"/>
                      <a:pt x="2557849" y="111211"/>
                    </a:cubicBezTo>
                    <a:cubicBezTo>
                      <a:pt x="2582982" y="118065"/>
                      <a:pt x="2607276" y="127687"/>
                      <a:pt x="2631990" y="135925"/>
                    </a:cubicBezTo>
                    <a:lnTo>
                      <a:pt x="2706130" y="160638"/>
                    </a:lnTo>
                    <a:cubicBezTo>
                      <a:pt x="2718487" y="164757"/>
                      <a:pt x="2730428" y="170441"/>
                      <a:pt x="2743200" y="172995"/>
                    </a:cubicBezTo>
                    <a:lnTo>
                      <a:pt x="2804984" y="185352"/>
                    </a:lnTo>
                    <a:cubicBezTo>
                      <a:pt x="2870894" y="284214"/>
                      <a:pt x="2784384" y="164749"/>
                      <a:pt x="2866768" y="247135"/>
                    </a:cubicBezTo>
                    <a:cubicBezTo>
                      <a:pt x="2922660" y="303028"/>
                      <a:pt x="2856383" y="272508"/>
                      <a:pt x="2928552" y="296562"/>
                    </a:cubicBezTo>
                    <a:cubicBezTo>
                      <a:pt x="2974213" y="365057"/>
                      <a:pt x="2927140" y="310882"/>
                      <a:pt x="2990335" y="345990"/>
                    </a:cubicBezTo>
                    <a:cubicBezTo>
                      <a:pt x="3016299" y="360415"/>
                      <a:pt x="3036298" y="386025"/>
                      <a:pt x="3064476" y="395417"/>
                    </a:cubicBezTo>
                    <a:lnTo>
                      <a:pt x="3138617" y="420130"/>
                    </a:lnTo>
                    <a:cubicBezTo>
                      <a:pt x="3150974" y="424249"/>
                      <a:pt x="3164849" y="425262"/>
                      <a:pt x="3175687" y="432487"/>
                    </a:cubicBezTo>
                    <a:lnTo>
                      <a:pt x="3286898" y="506627"/>
                    </a:lnTo>
                    <a:cubicBezTo>
                      <a:pt x="3299255" y="514865"/>
                      <a:pt x="3309879" y="526645"/>
                      <a:pt x="3323968" y="531341"/>
                    </a:cubicBezTo>
                    <a:cubicBezTo>
                      <a:pt x="3336325" y="535460"/>
                      <a:pt x="3349388" y="537873"/>
                      <a:pt x="3361038" y="543698"/>
                    </a:cubicBezTo>
                    <a:cubicBezTo>
                      <a:pt x="3374321" y="550339"/>
                      <a:pt x="3384537" y="562380"/>
                      <a:pt x="3398108" y="568411"/>
                    </a:cubicBezTo>
                    <a:cubicBezTo>
                      <a:pt x="3421913" y="578991"/>
                      <a:pt x="3447535" y="584887"/>
                      <a:pt x="3472249" y="593125"/>
                    </a:cubicBezTo>
                    <a:cubicBezTo>
                      <a:pt x="3484606" y="597244"/>
                      <a:pt x="3496547" y="602927"/>
                      <a:pt x="3509319" y="605481"/>
                    </a:cubicBezTo>
                    <a:cubicBezTo>
                      <a:pt x="3558334" y="615284"/>
                      <a:pt x="3625240" y="627647"/>
                      <a:pt x="3669957" y="642552"/>
                    </a:cubicBezTo>
                    <a:cubicBezTo>
                      <a:pt x="3694671" y="650790"/>
                      <a:pt x="3718553" y="662156"/>
                      <a:pt x="3744098" y="667265"/>
                    </a:cubicBezTo>
                    <a:lnTo>
                      <a:pt x="3805881" y="679622"/>
                    </a:lnTo>
                    <a:cubicBezTo>
                      <a:pt x="3846860" y="687073"/>
                      <a:pt x="3927165" y="699705"/>
                      <a:pt x="3966519" y="704335"/>
                    </a:cubicBezTo>
                    <a:cubicBezTo>
                      <a:pt x="4007630" y="709172"/>
                      <a:pt x="4048724" y="715070"/>
                      <a:pt x="4090087" y="716692"/>
                    </a:cubicBezTo>
                    <a:cubicBezTo>
                      <a:pt x="4258883" y="723312"/>
                      <a:pt x="4427845" y="724663"/>
                      <a:pt x="4596714" y="729049"/>
                    </a:cubicBezTo>
                    <a:lnTo>
                      <a:pt x="5041557" y="741406"/>
                    </a:lnTo>
                    <a:lnTo>
                      <a:pt x="5226908" y="803190"/>
                    </a:lnTo>
                    <a:lnTo>
                      <a:pt x="5263979" y="815546"/>
                    </a:lnTo>
                    <a:cubicBezTo>
                      <a:pt x="5276336" y="819665"/>
                      <a:pt x="5288413" y="824744"/>
                      <a:pt x="5301049" y="827903"/>
                    </a:cubicBezTo>
                    <a:cubicBezTo>
                      <a:pt x="5317525" y="832022"/>
                      <a:pt x="5334209" y="835380"/>
                      <a:pt x="5350476" y="840260"/>
                    </a:cubicBezTo>
                    <a:cubicBezTo>
                      <a:pt x="5375428" y="847745"/>
                      <a:pt x="5398768" y="861742"/>
                      <a:pt x="5424617" y="864973"/>
                    </a:cubicBezTo>
                    <a:lnTo>
                      <a:pt x="5523471" y="877330"/>
                    </a:lnTo>
                    <a:cubicBezTo>
                      <a:pt x="5648023" y="918848"/>
                      <a:pt x="5454848" y="855508"/>
                      <a:pt x="5609968" y="902044"/>
                    </a:cubicBezTo>
                    <a:cubicBezTo>
                      <a:pt x="5609975" y="902046"/>
                      <a:pt x="5702641" y="932935"/>
                      <a:pt x="5721179" y="939114"/>
                    </a:cubicBezTo>
                    <a:cubicBezTo>
                      <a:pt x="5733536" y="943233"/>
                      <a:pt x="5745613" y="948312"/>
                      <a:pt x="5758249" y="951471"/>
                    </a:cubicBezTo>
                    <a:cubicBezTo>
                      <a:pt x="5774725" y="955590"/>
                      <a:pt x="5791410" y="958947"/>
                      <a:pt x="5807676" y="963827"/>
                    </a:cubicBezTo>
                    <a:cubicBezTo>
                      <a:pt x="5832628" y="971312"/>
                      <a:pt x="5857103" y="980303"/>
                      <a:pt x="5881817" y="988541"/>
                    </a:cubicBezTo>
                    <a:cubicBezTo>
                      <a:pt x="5913584" y="999130"/>
                      <a:pt x="5934171" y="1007046"/>
                      <a:pt x="5968314" y="1013254"/>
                    </a:cubicBezTo>
                    <a:cubicBezTo>
                      <a:pt x="5996969" y="1018464"/>
                      <a:pt x="6026025" y="1021182"/>
                      <a:pt x="6054811" y="1025611"/>
                    </a:cubicBezTo>
                    <a:cubicBezTo>
                      <a:pt x="6079574" y="1029421"/>
                      <a:pt x="6104000" y="1035700"/>
                      <a:pt x="6128952" y="1037968"/>
                    </a:cubicBezTo>
                    <a:cubicBezTo>
                      <a:pt x="6194712" y="1043946"/>
                      <a:pt x="6260775" y="1045933"/>
                      <a:pt x="6326660" y="1050325"/>
                    </a:cubicBezTo>
                    <a:lnTo>
                      <a:pt x="6499654" y="1062681"/>
                    </a:lnTo>
                    <a:cubicBezTo>
                      <a:pt x="6588544" y="1092311"/>
                      <a:pt x="6477532" y="1056360"/>
                      <a:pt x="6586152" y="1087395"/>
                    </a:cubicBezTo>
                    <a:cubicBezTo>
                      <a:pt x="6658400" y="1108038"/>
                      <a:pt x="6585726" y="1092792"/>
                      <a:pt x="6672649" y="1112108"/>
                    </a:cubicBezTo>
                    <a:cubicBezTo>
                      <a:pt x="6693151" y="1116664"/>
                      <a:pt x="6714171" y="1118939"/>
                      <a:pt x="6734433" y="1124465"/>
                    </a:cubicBezTo>
                    <a:cubicBezTo>
                      <a:pt x="6759565" y="1131319"/>
                      <a:pt x="6783860" y="1140941"/>
                      <a:pt x="6808573" y="1149179"/>
                    </a:cubicBezTo>
                    <a:lnTo>
                      <a:pt x="6882714" y="1173892"/>
                    </a:lnTo>
                    <a:lnTo>
                      <a:pt x="6919784" y="1186249"/>
                    </a:lnTo>
                    <a:cubicBezTo>
                      <a:pt x="6928022" y="1198606"/>
                      <a:pt x="6931904" y="1215448"/>
                      <a:pt x="6944498" y="1223319"/>
                    </a:cubicBezTo>
                    <a:cubicBezTo>
                      <a:pt x="6966589" y="1237126"/>
                      <a:pt x="6996963" y="1233583"/>
                      <a:pt x="7018638" y="1248033"/>
                    </a:cubicBezTo>
                    <a:cubicBezTo>
                      <a:pt x="7066546" y="1279971"/>
                      <a:pt x="7041619" y="1268050"/>
                      <a:pt x="7092779" y="1285103"/>
                    </a:cubicBezTo>
                    <a:cubicBezTo>
                      <a:pt x="7105136" y="1297460"/>
                      <a:pt x="7115309" y="1312480"/>
                      <a:pt x="7129849" y="1322173"/>
                    </a:cubicBezTo>
                    <a:cubicBezTo>
                      <a:pt x="7140687" y="1329398"/>
                      <a:pt x="7155269" y="1328705"/>
                      <a:pt x="7166919" y="1334530"/>
                    </a:cubicBezTo>
                    <a:cubicBezTo>
                      <a:pt x="7180202" y="1341172"/>
                      <a:pt x="7190419" y="1353212"/>
                      <a:pt x="7203990" y="1359244"/>
                    </a:cubicBezTo>
                    <a:cubicBezTo>
                      <a:pt x="7227795" y="1369824"/>
                      <a:pt x="7253417" y="1375719"/>
                      <a:pt x="7278130" y="1383957"/>
                    </a:cubicBezTo>
                    <a:lnTo>
                      <a:pt x="7352271" y="1408671"/>
                    </a:lnTo>
                    <a:lnTo>
                      <a:pt x="7389341" y="1421027"/>
                    </a:lnTo>
                    <a:cubicBezTo>
                      <a:pt x="7401698" y="1429265"/>
                      <a:pt x="7415910" y="1435240"/>
                      <a:pt x="7426411" y="1445741"/>
                    </a:cubicBezTo>
                    <a:cubicBezTo>
                      <a:pt x="7436912" y="1456242"/>
                      <a:pt x="7445093" y="1469240"/>
                      <a:pt x="7451125" y="1482811"/>
                    </a:cubicBezTo>
                    <a:cubicBezTo>
                      <a:pt x="7468314" y="1521485"/>
                      <a:pt x="7477926" y="1565304"/>
                      <a:pt x="7488195" y="1606379"/>
                    </a:cubicBezTo>
                    <a:cubicBezTo>
                      <a:pt x="7492314" y="1643449"/>
                      <a:pt x="7494881" y="1680725"/>
                      <a:pt x="7500552" y="1717590"/>
                    </a:cubicBezTo>
                    <a:cubicBezTo>
                      <a:pt x="7503134" y="1734375"/>
                      <a:pt x="7511653" y="1750081"/>
                      <a:pt x="7512908" y="1767017"/>
                    </a:cubicBezTo>
                    <a:cubicBezTo>
                      <a:pt x="7519913" y="1861582"/>
                      <a:pt x="7517992" y="1956677"/>
                      <a:pt x="7525265" y="2051222"/>
                    </a:cubicBezTo>
                    <a:cubicBezTo>
                      <a:pt x="7526264" y="2064209"/>
                      <a:pt x="7534044" y="2075768"/>
                      <a:pt x="7537622" y="2088292"/>
                    </a:cubicBezTo>
                    <a:cubicBezTo>
                      <a:pt x="7568664" y="2196938"/>
                      <a:pt x="7532701" y="2085880"/>
                      <a:pt x="7562335" y="2174790"/>
                    </a:cubicBezTo>
                    <a:cubicBezTo>
                      <a:pt x="7566454" y="2265406"/>
                      <a:pt x="7567991" y="2356176"/>
                      <a:pt x="7574692" y="2446638"/>
                    </a:cubicBezTo>
                    <a:cubicBezTo>
                      <a:pt x="7576244" y="2467583"/>
                      <a:pt x="7587049" y="2508422"/>
                      <a:pt x="7587049" y="2508422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sp>
            <p:nvSpPr>
              <p:cNvPr id="20" name="Freihandform: Form 7">
                <a:extLst>
                  <a:ext uri="{FF2B5EF4-FFF2-40B4-BE49-F238E27FC236}">
                    <a16:creationId xmlns:a16="http://schemas.microsoft.com/office/drawing/2014/main" id="{4B3C3B84-295E-034E-B929-882783678FEF}"/>
                  </a:ext>
                </a:extLst>
              </p:cNvPr>
              <p:cNvSpPr/>
              <p:nvPr/>
            </p:nvSpPr>
            <p:spPr>
              <a:xfrm>
                <a:off x="10441459" y="4448432"/>
                <a:ext cx="654909" cy="407773"/>
              </a:xfrm>
              <a:custGeom>
                <a:avLst/>
                <a:gdLst>
                  <a:gd name="connsiteX0" fmla="*/ 0 w 654909"/>
                  <a:gd name="connsiteY0" fmla="*/ 407773 h 407773"/>
                  <a:gd name="connsiteX1" fmla="*/ 135925 w 654909"/>
                  <a:gd name="connsiteY1" fmla="*/ 345990 h 407773"/>
                  <a:gd name="connsiteX2" fmla="*/ 172995 w 654909"/>
                  <a:gd name="connsiteY2" fmla="*/ 333633 h 407773"/>
                  <a:gd name="connsiteX3" fmla="*/ 222422 w 654909"/>
                  <a:gd name="connsiteY3" fmla="*/ 259492 h 407773"/>
                  <a:gd name="connsiteX4" fmla="*/ 296563 w 654909"/>
                  <a:gd name="connsiteY4" fmla="*/ 234779 h 407773"/>
                  <a:gd name="connsiteX5" fmla="*/ 444844 w 654909"/>
                  <a:gd name="connsiteY5" fmla="*/ 135925 h 407773"/>
                  <a:gd name="connsiteX6" fmla="*/ 481914 w 654909"/>
                  <a:gd name="connsiteY6" fmla="*/ 111211 h 407773"/>
                  <a:gd name="connsiteX7" fmla="*/ 568411 w 654909"/>
                  <a:gd name="connsiteY7" fmla="*/ 98854 h 407773"/>
                  <a:gd name="connsiteX8" fmla="*/ 605482 w 654909"/>
                  <a:gd name="connsiteY8" fmla="*/ 86498 h 407773"/>
                  <a:gd name="connsiteX9" fmla="*/ 642552 w 654909"/>
                  <a:gd name="connsiteY9" fmla="*/ 12357 h 407773"/>
                  <a:gd name="connsiteX10" fmla="*/ 654909 w 654909"/>
                  <a:gd name="connsiteY10" fmla="*/ 0 h 40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4909" h="407773">
                    <a:moveTo>
                      <a:pt x="0" y="407773"/>
                    </a:moveTo>
                    <a:cubicBezTo>
                      <a:pt x="84124" y="357299"/>
                      <a:pt x="38997" y="378299"/>
                      <a:pt x="135925" y="345990"/>
                    </a:cubicBezTo>
                    <a:lnTo>
                      <a:pt x="172995" y="333633"/>
                    </a:lnTo>
                    <a:cubicBezTo>
                      <a:pt x="184606" y="298801"/>
                      <a:pt x="184557" y="280528"/>
                      <a:pt x="222422" y="259492"/>
                    </a:cubicBezTo>
                    <a:cubicBezTo>
                      <a:pt x="245194" y="246841"/>
                      <a:pt x="296563" y="234779"/>
                      <a:pt x="296563" y="234779"/>
                    </a:cubicBezTo>
                    <a:lnTo>
                      <a:pt x="444844" y="135925"/>
                    </a:lnTo>
                    <a:cubicBezTo>
                      <a:pt x="457201" y="127687"/>
                      <a:pt x="467212" y="113311"/>
                      <a:pt x="481914" y="111211"/>
                    </a:cubicBezTo>
                    <a:lnTo>
                      <a:pt x="568411" y="98854"/>
                    </a:lnTo>
                    <a:cubicBezTo>
                      <a:pt x="580768" y="94735"/>
                      <a:pt x="595311" y="94635"/>
                      <a:pt x="605482" y="86498"/>
                    </a:cubicBezTo>
                    <a:cubicBezTo>
                      <a:pt x="634990" y="62891"/>
                      <a:pt x="627629" y="42202"/>
                      <a:pt x="642552" y="12357"/>
                    </a:cubicBezTo>
                    <a:cubicBezTo>
                      <a:pt x="645157" y="7147"/>
                      <a:pt x="650790" y="4119"/>
                      <a:pt x="654909" y="0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13"/>
              </a:p>
            </p:txBody>
          </p:sp>
          <p:pic>
            <p:nvPicPr>
              <p:cNvPr id="21" name="Grafik 15">
                <a:extLst>
                  <a:ext uri="{FF2B5EF4-FFF2-40B4-BE49-F238E27FC236}">
                    <a16:creationId xmlns:a16="http://schemas.microsoft.com/office/drawing/2014/main" id="{CEBBDAC8-73D5-874E-B901-A2F93F822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956" y="3428807"/>
                <a:ext cx="129632" cy="178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Freihandform 5">
              <a:extLst>
                <a:ext uri="{FF2B5EF4-FFF2-40B4-BE49-F238E27FC236}">
                  <a16:creationId xmlns:a16="http://schemas.microsoft.com/office/drawing/2014/main" id="{DC3430ED-4C20-2A4F-9DB4-27AFF127724F}"/>
                </a:ext>
              </a:extLst>
            </p:cNvPr>
            <p:cNvSpPr/>
            <p:nvPr/>
          </p:nvSpPr>
          <p:spPr>
            <a:xfrm>
              <a:off x="6178858" y="5060272"/>
              <a:ext cx="177617" cy="177553"/>
            </a:xfrm>
            <a:custGeom>
              <a:avLst/>
              <a:gdLst>
                <a:gd name="connsiteX0" fmla="*/ 0 w 177617"/>
                <a:gd name="connsiteY0" fmla="*/ 177553 h 177553"/>
                <a:gd name="connsiteX1" fmla="*/ 44389 w 177617"/>
                <a:gd name="connsiteY1" fmla="*/ 150920 h 177553"/>
                <a:gd name="connsiteX2" fmla="*/ 71022 w 177617"/>
                <a:gd name="connsiteY2" fmla="*/ 142043 h 177553"/>
                <a:gd name="connsiteX3" fmla="*/ 106532 w 177617"/>
                <a:gd name="connsiteY3" fmla="*/ 97654 h 177553"/>
                <a:gd name="connsiteX4" fmla="*/ 124288 w 177617"/>
                <a:gd name="connsiteY4" fmla="*/ 79899 h 177553"/>
                <a:gd name="connsiteX5" fmla="*/ 159798 w 177617"/>
                <a:gd name="connsiteY5" fmla="*/ 26633 h 177553"/>
                <a:gd name="connsiteX6" fmla="*/ 177554 w 177617"/>
                <a:gd name="connsiteY6" fmla="*/ 0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617" h="177553">
                  <a:moveTo>
                    <a:pt x="0" y="177553"/>
                  </a:moveTo>
                  <a:cubicBezTo>
                    <a:pt x="14796" y="168675"/>
                    <a:pt x="28955" y="158637"/>
                    <a:pt x="44389" y="150920"/>
                  </a:cubicBezTo>
                  <a:cubicBezTo>
                    <a:pt x="52759" y="146735"/>
                    <a:pt x="62998" y="146858"/>
                    <a:pt x="71022" y="142043"/>
                  </a:cubicBezTo>
                  <a:cubicBezTo>
                    <a:pt x="87509" y="132151"/>
                    <a:pt x="95367" y="111610"/>
                    <a:pt x="106532" y="97654"/>
                  </a:cubicBezTo>
                  <a:cubicBezTo>
                    <a:pt x="111761" y="91118"/>
                    <a:pt x="119266" y="86595"/>
                    <a:pt x="124288" y="79899"/>
                  </a:cubicBezTo>
                  <a:cubicBezTo>
                    <a:pt x="137092" y="62828"/>
                    <a:pt x="144709" y="41722"/>
                    <a:pt x="159798" y="26633"/>
                  </a:cubicBezTo>
                  <a:cubicBezTo>
                    <a:pt x="179647" y="6785"/>
                    <a:pt x="177554" y="17248"/>
                    <a:pt x="177554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BD9BD80F-8125-2A4D-98F8-741C4D0BA2AB}"/>
                </a:ext>
              </a:extLst>
            </p:cNvPr>
            <p:cNvSpPr/>
            <p:nvPr/>
          </p:nvSpPr>
          <p:spPr>
            <a:xfrm>
              <a:off x="7850021" y="4655517"/>
              <a:ext cx="58842" cy="692195"/>
            </a:xfrm>
            <a:custGeom>
              <a:avLst/>
              <a:gdLst>
                <a:gd name="connsiteX0" fmla="*/ 0 w 124287"/>
                <a:gd name="connsiteY0" fmla="*/ 577049 h 577049"/>
                <a:gd name="connsiteX1" fmla="*/ 17755 w 124287"/>
                <a:gd name="connsiteY1" fmla="*/ 532660 h 577049"/>
                <a:gd name="connsiteX2" fmla="*/ 26633 w 124287"/>
                <a:gd name="connsiteY2" fmla="*/ 506027 h 577049"/>
                <a:gd name="connsiteX3" fmla="*/ 44388 w 124287"/>
                <a:gd name="connsiteY3" fmla="*/ 479394 h 577049"/>
                <a:gd name="connsiteX4" fmla="*/ 62144 w 124287"/>
                <a:gd name="connsiteY4" fmla="*/ 426128 h 577049"/>
                <a:gd name="connsiteX5" fmla="*/ 79899 w 124287"/>
                <a:gd name="connsiteY5" fmla="*/ 292963 h 577049"/>
                <a:gd name="connsiteX6" fmla="*/ 88777 w 124287"/>
                <a:gd name="connsiteY6" fmla="*/ 213064 h 577049"/>
                <a:gd name="connsiteX7" fmla="*/ 106532 w 124287"/>
                <a:gd name="connsiteY7" fmla="*/ 142043 h 577049"/>
                <a:gd name="connsiteX8" fmla="*/ 124287 w 124287"/>
                <a:gd name="connsiteY8" fmla="*/ 88777 h 577049"/>
                <a:gd name="connsiteX9" fmla="*/ 115410 w 124287"/>
                <a:gd name="connsiteY9" fmla="*/ 0 h 5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87" h="577049">
                  <a:moveTo>
                    <a:pt x="0" y="577049"/>
                  </a:moveTo>
                  <a:cubicBezTo>
                    <a:pt x="5918" y="562253"/>
                    <a:pt x="12160" y="547581"/>
                    <a:pt x="17755" y="532660"/>
                  </a:cubicBezTo>
                  <a:cubicBezTo>
                    <a:pt x="21041" y="523898"/>
                    <a:pt x="22448" y="514397"/>
                    <a:pt x="26633" y="506027"/>
                  </a:cubicBezTo>
                  <a:cubicBezTo>
                    <a:pt x="31405" y="496484"/>
                    <a:pt x="40055" y="489144"/>
                    <a:pt x="44388" y="479394"/>
                  </a:cubicBezTo>
                  <a:cubicBezTo>
                    <a:pt x="51989" y="462291"/>
                    <a:pt x="62144" y="426128"/>
                    <a:pt x="62144" y="426128"/>
                  </a:cubicBezTo>
                  <a:cubicBezTo>
                    <a:pt x="71039" y="363856"/>
                    <a:pt x="72251" y="357965"/>
                    <a:pt x="79899" y="292963"/>
                  </a:cubicBezTo>
                  <a:cubicBezTo>
                    <a:pt x="83030" y="266350"/>
                    <a:pt x="84120" y="239453"/>
                    <a:pt x="88777" y="213064"/>
                  </a:cubicBezTo>
                  <a:cubicBezTo>
                    <a:pt x="93018" y="189033"/>
                    <a:pt x="98815" y="165193"/>
                    <a:pt x="106532" y="142043"/>
                  </a:cubicBezTo>
                  <a:lnTo>
                    <a:pt x="124287" y="88777"/>
                  </a:lnTo>
                  <a:cubicBezTo>
                    <a:pt x="115083" y="5937"/>
                    <a:pt x="115410" y="35675"/>
                    <a:pt x="11541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22" name="Textfeld 15">
            <a:extLst>
              <a:ext uri="{FF2B5EF4-FFF2-40B4-BE49-F238E27FC236}">
                <a16:creationId xmlns:a16="http://schemas.microsoft.com/office/drawing/2014/main" id="{5BEA3CCC-6348-5D41-A554-0C752CFC0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208" y="1100295"/>
            <a:ext cx="15888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6675" indent="-66675">
              <a:lnSpc>
                <a:spcPct val="100000"/>
              </a:lnSpc>
              <a:spcBef>
                <a:spcPct val="0"/>
              </a:spcBef>
            </a:pPr>
            <a:r>
              <a:rPr lang="de-DE" altLang="de-DE" sz="1050" dirty="0">
                <a:latin typeface="Heebo" pitchFamily="2" charset="-79"/>
                <a:cs typeface="Heebo" pitchFamily="2" charset="-79"/>
              </a:rPr>
              <a:t>Rumänien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r>
              <a:rPr lang="de-DE" altLang="de-DE" sz="1050" dirty="0">
                <a:latin typeface="Heebo" pitchFamily="2" charset="-79"/>
                <a:cs typeface="Heebo" pitchFamily="2" charset="-79"/>
              </a:rPr>
              <a:t>Hauptstadt: Bukarest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endParaRPr lang="de-DE" altLang="de-DE" sz="1050" dirty="0">
              <a:latin typeface="Heebo" pitchFamily="2" charset="-79"/>
              <a:cs typeface="Heebo" pitchFamily="2" charset="-79"/>
            </a:endParaRPr>
          </a:p>
          <a:p>
            <a:pPr marL="66675" indent="-66675">
              <a:lnSpc>
                <a:spcPct val="100000"/>
              </a:lnSpc>
              <a:spcBef>
                <a:spcPct val="0"/>
              </a:spcBef>
            </a:pPr>
            <a:r>
              <a:rPr lang="de-DE" altLang="de-DE" sz="1050" dirty="0">
                <a:latin typeface="Heebo" pitchFamily="2" charset="-79"/>
                <a:cs typeface="Heebo" pitchFamily="2" charset="-79"/>
              </a:rPr>
              <a:t>Moldawien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r>
              <a:rPr lang="de-DE" altLang="de-DE" sz="1050" dirty="0">
                <a:latin typeface="Heebo" pitchFamily="2" charset="-79"/>
                <a:cs typeface="Heebo" pitchFamily="2" charset="-79"/>
              </a:rPr>
              <a:t>Hauptstadt: </a:t>
            </a:r>
            <a:r>
              <a:rPr lang="de-DE" altLang="de-DE" sz="1050" dirty="0" err="1">
                <a:latin typeface="Heebo" pitchFamily="2" charset="-79"/>
                <a:cs typeface="Heebo" pitchFamily="2" charset="-79"/>
              </a:rPr>
              <a:t>Chisināu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endParaRPr lang="de-DE" altLang="de-DE" sz="1050" dirty="0">
              <a:latin typeface="Heebo" pitchFamily="2" charset="-79"/>
              <a:cs typeface="Heebo" pitchFamily="2" charset="-79"/>
            </a:endParaRPr>
          </a:p>
          <a:p>
            <a:pPr marL="66675" indent="-66675">
              <a:lnSpc>
                <a:spcPct val="100000"/>
              </a:lnSpc>
              <a:spcBef>
                <a:spcPct val="0"/>
              </a:spcBef>
            </a:pPr>
            <a:r>
              <a:rPr lang="de-DE" altLang="de-DE" sz="1050" dirty="0">
                <a:latin typeface="Heebo" pitchFamily="2" charset="-79"/>
                <a:cs typeface="Heebo" pitchFamily="2" charset="-79"/>
              </a:rPr>
              <a:t>Ukraine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r>
              <a:rPr lang="de-DE" altLang="de-DE" sz="1050" dirty="0">
                <a:latin typeface="Heebo" pitchFamily="2" charset="-79"/>
                <a:cs typeface="Heebo" pitchFamily="2" charset="-79"/>
              </a:rPr>
              <a:t>Stadt: Odessa</a:t>
            </a:r>
          </a:p>
          <a:p>
            <a:pPr marL="66675" indent="-66675">
              <a:lnSpc>
                <a:spcPct val="100000"/>
              </a:lnSpc>
              <a:spcBef>
                <a:spcPct val="0"/>
              </a:spcBef>
            </a:pPr>
            <a:endParaRPr lang="de-DE" altLang="de-DE" sz="1050" dirty="0">
              <a:latin typeface="Heebo" pitchFamily="2" charset="-79"/>
              <a:cs typeface="Heebo" pitchFamily="2" charset="-79"/>
            </a:endParaRPr>
          </a:p>
          <a:p>
            <a:pPr marL="66675" indent="-66675">
              <a:lnSpc>
                <a:spcPct val="100000"/>
              </a:lnSpc>
              <a:spcBef>
                <a:spcPct val="0"/>
              </a:spcBef>
            </a:pPr>
            <a:r>
              <a:rPr lang="de-DE" altLang="de-DE" sz="1050">
                <a:latin typeface="Heebo" pitchFamily="2" charset="-79"/>
                <a:cs typeface="Heebo" pitchFamily="2" charset="-79"/>
              </a:rPr>
              <a:t>Bulgarien</a:t>
            </a: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br>
              <a:rPr lang="de-DE" altLang="de-DE" sz="1050" dirty="0">
                <a:latin typeface="Heebo" pitchFamily="2" charset="-79"/>
                <a:cs typeface="Heebo" pitchFamily="2" charset="-79"/>
              </a:rPr>
            </a:br>
            <a:endParaRPr lang="de-DE" altLang="de-DE" sz="1050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8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8">
            <a:extLst>
              <a:ext uri="{FF2B5EF4-FFF2-40B4-BE49-F238E27FC236}">
                <a16:creationId xmlns:a16="http://schemas.microsoft.com/office/drawing/2014/main" id="{35CC139F-B49F-5E40-96C0-C80E04A6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408535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latin typeface="Heebo" pitchFamily="2" charset="-79"/>
                <a:ea typeface="Arial" charset="0"/>
                <a:cs typeface="Heebo" pitchFamily="2" charset="-79"/>
              </a:rPr>
              <a:t>Anzahl Weihnachtspäckchen 2017</a:t>
            </a:r>
          </a:p>
          <a:p>
            <a:pPr marL="0" indent="0" algn="ctr">
              <a:buNone/>
            </a:pPr>
            <a:endParaRPr lang="de-DE" dirty="0">
              <a:latin typeface="Heebo" pitchFamily="2" charset="-79"/>
              <a:ea typeface="Arial" charset="0"/>
              <a:cs typeface="Heebo" pitchFamily="2" charset="-79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D7824A-19A1-924D-9F49-A7688DFA0092}"/>
              </a:ext>
            </a:extLst>
          </p:cNvPr>
          <p:cNvSpPr txBox="1"/>
          <p:nvPr/>
        </p:nvSpPr>
        <p:spPr>
          <a:xfrm>
            <a:off x="5986048" y="1817209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D305F3-2562-FC4C-BA54-88384997D4FF}"/>
              </a:ext>
            </a:extLst>
          </p:cNvPr>
          <p:cNvSpPr txBox="1"/>
          <p:nvPr/>
        </p:nvSpPr>
        <p:spPr>
          <a:xfrm>
            <a:off x="2037563" y="1824756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58BDA7-E8C1-5342-916B-51CBD0259010}"/>
              </a:ext>
            </a:extLst>
          </p:cNvPr>
          <p:cNvSpPr txBox="1"/>
          <p:nvPr/>
        </p:nvSpPr>
        <p:spPr>
          <a:xfrm>
            <a:off x="4169281" y="1836732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309DBC-AEE3-A146-9F35-3C9137770BBD}"/>
              </a:ext>
            </a:extLst>
          </p:cNvPr>
          <p:cNvSpPr txBox="1"/>
          <p:nvPr/>
        </p:nvSpPr>
        <p:spPr>
          <a:xfrm>
            <a:off x="3464860" y="1836732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C5560C-D626-B548-B422-82DCB879E272}"/>
              </a:ext>
            </a:extLst>
          </p:cNvPr>
          <p:cNvSpPr txBox="1"/>
          <p:nvPr/>
        </p:nvSpPr>
        <p:spPr>
          <a:xfrm>
            <a:off x="2751211" y="1817209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C240E9-C96F-9147-B29A-9F99461BB4ED}"/>
              </a:ext>
            </a:extLst>
          </p:cNvPr>
          <p:cNvSpPr txBox="1"/>
          <p:nvPr/>
        </p:nvSpPr>
        <p:spPr>
          <a:xfrm>
            <a:off x="5277013" y="1817210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7D3870-EED6-9D45-A66F-3ABCF1E41A2F}"/>
              </a:ext>
            </a:extLst>
          </p:cNvPr>
          <p:cNvSpPr txBox="1"/>
          <p:nvPr/>
        </p:nvSpPr>
        <p:spPr>
          <a:xfrm>
            <a:off x="4567978" y="1817210"/>
            <a:ext cx="80564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50" dirty="0">
                <a:latin typeface="Heebo" pitchFamily="2" charset="-79"/>
                <a:ea typeface="Arial" charset="0"/>
                <a:cs typeface="Heebo" pitchFamily="2" charset="-79"/>
              </a:rPr>
              <a:t>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BDA8A5-4D07-E24B-A19C-992A4DC1B2EF}"/>
              </a:ext>
            </a:extLst>
          </p:cNvPr>
          <p:cNvSpPr txBox="1"/>
          <p:nvPr/>
        </p:nvSpPr>
        <p:spPr>
          <a:xfrm>
            <a:off x="1725932" y="3405717"/>
            <a:ext cx="568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DANKE!!!</a:t>
            </a:r>
          </a:p>
        </p:txBody>
      </p:sp>
    </p:spTree>
    <p:extLst>
      <p:ext uri="{BB962C8B-B14F-4D97-AF65-F5344CB8AC3E}">
        <p14:creationId xmlns:p14="http://schemas.microsoft.com/office/powerpoint/2010/main" val="32843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>
            <a:extLst>
              <a:ext uri="{FF2B5EF4-FFF2-40B4-BE49-F238E27FC236}">
                <a16:creationId xmlns:a16="http://schemas.microsoft.com/office/drawing/2014/main" id="{CC8C0322-B24A-BA4E-B2D7-4D657F42C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9" y="915566"/>
            <a:ext cx="3810345" cy="253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4">
            <a:extLst>
              <a:ext uri="{FF2B5EF4-FFF2-40B4-BE49-F238E27FC236}">
                <a16:creationId xmlns:a16="http://schemas.microsoft.com/office/drawing/2014/main" id="{DDAD3B38-7ADB-4041-9C98-D0D05197F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209249"/>
            <a:ext cx="4935372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650" dirty="0">
                <a:latin typeface="Heebo" pitchFamily="2" charset="-79"/>
                <a:cs typeface="Heebo" pitchFamily="2" charset="-79"/>
              </a:rPr>
              <a:t>am 02. Dezember 2017 gingen...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750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650" b="1" dirty="0">
                <a:latin typeface="Heebo" pitchFamily="2" charset="-79"/>
                <a:cs typeface="Heebo" pitchFamily="2" charset="-79"/>
              </a:rPr>
              <a:t>132.00</a:t>
            </a:r>
            <a:r>
              <a:rPr lang="de-DE" altLang="de-DE" sz="1650" dirty="0">
                <a:latin typeface="Heebo" pitchFamily="2" charset="-79"/>
                <a:cs typeface="Heebo" pitchFamily="2" charset="-79"/>
              </a:rPr>
              <a:t> Weihnachtspäckchen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750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650" b="1" dirty="0">
                <a:latin typeface="Heebo" pitchFamily="2" charset="-79"/>
                <a:cs typeface="Heebo" pitchFamily="2" charset="-79"/>
              </a:rPr>
              <a:t>236</a:t>
            </a:r>
            <a:r>
              <a:rPr lang="de-DE" altLang="de-DE" sz="1650" dirty="0">
                <a:latin typeface="Heebo" pitchFamily="2" charset="-79"/>
                <a:cs typeface="Heebo" pitchFamily="2" charset="-79"/>
              </a:rPr>
              <a:t> ehrenamtliche Helferinnen und Helfer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750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650" b="1" dirty="0">
                <a:latin typeface="Heebo" pitchFamily="2" charset="-79"/>
                <a:cs typeface="Heebo" pitchFamily="2" charset="-79"/>
              </a:rPr>
              <a:t>28</a:t>
            </a:r>
            <a:r>
              <a:rPr lang="de-DE" altLang="de-DE" sz="1650" dirty="0">
                <a:latin typeface="Heebo" pitchFamily="2" charset="-79"/>
                <a:cs typeface="Heebo" pitchFamily="2" charset="-79"/>
              </a:rPr>
              <a:t> Fahrzeuge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1650" dirty="0">
              <a:latin typeface="Heebo" pitchFamily="2" charset="-79"/>
              <a:cs typeface="Heebo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650" dirty="0">
                <a:latin typeface="Heebo" pitchFamily="2" charset="-79"/>
                <a:cs typeface="Heebo" pitchFamily="2" charset="-79"/>
              </a:rPr>
              <a:t>auf die weite Reise nach Süd-Ost-Europa!!!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D485C9C5-C06D-714B-8E23-6E49CD85E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2986"/>
          <a:stretch/>
        </p:blipFill>
        <p:spPr bwMode="auto">
          <a:xfrm>
            <a:off x="585439" y="3435846"/>
            <a:ext cx="3810345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52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C74F4-008D-4A4D-9A05-25EDA7D5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1550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...wir wissen nie was uns erwartet...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607E9DEE-4C21-0B4F-948E-32A7E7B71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245"/>
          <a:stretch/>
        </p:blipFill>
        <p:spPr bwMode="auto">
          <a:xfrm>
            <a:off x="3791869" y="1094592"/>
            <a:ext cx="2940371" cy="193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A8541D5A-648A-9A4B-BFCF-9A362FDF1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69" y="3138428"/>
            <a:ext cx="2940371" cy="188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B0325300-F508-B94C-841F-08618E27A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44" y="3138428"/>
            <a:ext cx="2923922" cy="18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9ECF870A-5C1F-9B46-8D8B-CDEAB8E52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0" y="1094593"/>
            <a:ext cx="2923923" cy="193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19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ECF00B8-B16D-A94B-BB9E-D38654E7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7504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...oder wo wir hinkommen...</a:t>
            </a:r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6A555691-E56F-874F-AD76-8295EB9A6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171965"/>
            <a:ext cx="2852795" cy="18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ECFF6B64-A742-E84A-9013-084FBE7A7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121179"/>
            <a:ext cx="2847239" cy="189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3EA1B938-B0AB-4F44-8825-C26872C0D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38" y="1171965"/>
            <a:ext cx="2565371" cy="38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1EA437A0-70E1-CF47-A0AB-555AF9CAC8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/>
          <a:stretch/>
        </p:blipFill>
        <p:spPr bwMode="auto">
          <a:xfrm>
            <a:off x="6244359" y="1171965"/>
            <a:ext cx="2481685" cy="38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990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C1D7F-269E-2642-9516-F9859708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7288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...aber warum wir das machen, das wissen wir!!!</a:t>
            </a: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7EBA6A05-A191-3546-BA86-A3155689C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081869"/>
            <a:ext cx="3322355" cy="19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309A43-0ED5-D645-A854-920029035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38" y="1081869"/>
            <a:ext cx="3484454" cy="196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D56982E1-F1E9-7E4B-BF21-619588760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38" y="3109900"/>
            <a:ext cx="3484454" cy="19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36C5DFFA-2516-7249-9696-4812E201F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109901"/>
            <a:ext cx="3323408" cy="19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79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65A82-E0DF-B540-9BB2-92AD6150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7288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...aber warum wir das machen, das wissen wir!!!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BF28AFC8-826A-B741-AD72-D468E053B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5" y="1118730"/>
            <a:ext cx="3292337" cy="199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97972B53-7474-4F42-9A17-5340E9264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4" y="1118730"/>
            <a:ext cx="3348548" cy="199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3DDB4AE3-CF84-464F-BBCE-EFD9D6B09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4" y="3197317"/>
            <a:ext cx="3348548" cy="19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C745F5A0-C66A-2F4B-8588-071F7A73A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5" y="3197317"/>
            <a:ext cx="3292337" cy="19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3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8C89-DD76-AF47-BDC8-20CAE7CD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7288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...aber warum wir das machen, das wissen wir!!!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9AE36651-1A8F-D641-9114-1D96CB691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132162"/>
            <a:ext cx="2949812" cy="196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C4F2133D-421C-0F48-9D05-96F9D66D8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53" y="1132162"/>
            <a:ext cx="2950270" cy="196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28162F7A-AA32-C04F-B689-5166CAD50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198101"/>
            <a:ext cx="2949812" cy="19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3">
            <a:extLst>
              <a:ext uri="{FF2B5EF4-FFF2-40B4-BE49-F238E27FC236}">
                <a16:creationId xmlns:a16="http://schemas.microsoft.com/office/drawing/2014/main" id="{475C7D23-B17B-7D49-870D-FD46596B0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53" y="3198101"/>
            <a:ext cx="2950270" cy="19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6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9BEBFBF-C479-C049-BB4A-CEDA2E123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05468"/>
            <a:ext cx="1910317" cy="28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51406F8A-783F-8244-9576-9C9D6E36A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06" y="1505468"/>
            <a:ext cx="1910317" cy="28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A59DD068-3FCC-2D4E-88CD-9B1EFDBAE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62" y="1505468"/>
            <a:ext cx="1911324" cy="28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8B28D029-5258-3649-BB66-D032A2BB8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5" y="1505468"/>
            <a:ext cx="1910317" cy="286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77D8A66-689A-584E-83F3-36FA78E8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5320"/>
            <a:ext cx="5807319" cy="838358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...aber warum wir das machen, das wissen wir!!!</a:t>
            </a:r>
          </a:p>
        </p:txBody>
      </p:sp>
    </p:spTree>
    <p:extLst>
      <p:ext uri="{BB962C8B-B14F-4D97-AF65-F5344CB8AC3E}">
        <p14:creationId xmlns:p14="http://schemas.microsoft.com/office/powerpoint/2010/main" val="15813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6-12-06 103108 - FB1_8395">
            <a:extLst>
              <a:ext uri="{FF2B5EF4-FFF2-40B4-BE49-F238E27FC236}">
                <a16:creationId xmlns:a16="http://schemas.microsoft.com/office/drawing/2014/main" id="{6B48A633-E8C7-4642-B90E-FE39767D2D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9"/>
          <a:stretch/>
        </p:blipFill>
        <p:spPr>
          <a:xfrm>
            <a:off x="1215049" y="1052003"/>
            <a:ext cx="6460889" cy="3608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1E492A5-231D-5742-BE93-A6B018BA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6712" y="3939902"/>
            <a:ext cx="7886700" cy="994172"/>
          </a:xfrm>
        </p:spPr>
        <p:txBody>
          <a:bodyPr/>
          <a:lstStyle/>
          <a:p>
            <a:r>
              <a:rPr lang="de-DE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Darum!</a:t>
            </a:r>
          </a:p>
        </p:txBody>
      </p:sp>
    </p:spTree>
    <p:extLst>
      <p:ext uri="{BB962C8B-B14F-4D97-AF65-F5344CB8AC3E}">
        <p14:creationId xmlns:p14="http://schemas.microsoft.com/office/powerpoint/2010/main" val="30376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DD30EA-737F-2449-9436-A2B1DB45F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3692" y="-202272"/>
            <a:ext cx="3312368" cy="493568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de-DE" dirty="0">
              <a:latin typeface="Heebo" pitchFamily="2" charset="-79"/>
              <a:ea typeface="Arial" charset="0"/>
              <a:cs typeface="Heebo" pitchFamily="2" charset="-79"/>
            </a:endParaRPr>
          </a:p>
          <a:p>
            <a:pPr marL="0" indent="0" algn="r">
              <a:buNone/>
            </a:pPr>
            <a:r>
              <a:rPr lang="de-DE" sz="1400" dirty="0">
                <a:latin typeface="Heebo" pitchFamily="2" charset="-79"/>
                <a:ea typeface="Arial" charset="0"/>
                <a:cs typeface="Heebo" pitchFamily="2" charset="-79"/>
              </a:rPr>
              <a:t>Der </a:t>
            </a:r>
          </a:p>
          <a:p>
            <a:pPr marL="0" indent="0" algn="r">
              <a:buNone/>
            </a:pPr>
            <a:endParaRPr lang="de-DE" b="1" dirty="0">
              <a:latin typeface="Heebo" pitchFamily="2" charset="-79"/>
              <a:ea typeface="Arial" charset="0"/>
              <a:cs typeface="Heebo" pitchFamily="2" charset="-79"/>
            </a:endParaRPr>
          </a:p>
          <a:p>
            <a:pPr marL="0" indent="0" algn="r">
              <a:buNone/>
            </a:pPr>
            <a:r>
              <a:rPr lang="de-DE" sz="1400" dirty="0">
                <a:latin typeface="Heebo" pitchFamily="2" charset="-79"/>
                <a:ea typeface="Arial" charset="0"/>
                <a:cs typeface="Heebo" pitchFamily="2" charset="-79"/>
              </a:rPr>
              <a:t>wird getragen durch</a:t>
            </a:r>
            <a:endParaRPr lang="de-DE" dirty="0">
              <a:latin typeface="Heebo" pitchFamily="2" charset="-79"/>
              <a:ea typeface="Arial" charset="0"/>
              <a:cs typeface="Heebo" pitchFamily="2" charset="-79"/>
            </a:endParaRPr>
          </a:p>
        </p:txBody>
      </p:sp>
      <p:pic>
        <p:nvPicPr>
          <p:cNvPr id="20" name="IMG_2229.jpg" descr="IMG_2229.jpg">
            <a:extLst>
              <a:ext uri="{FF2B5EF4-FFF2-40B4-BE49-F238E27FC236}">
                <a16:creationId xmlns:a16="http://schemas.microsoft.com/office/drawing/2014/main" id="{50C24DF6-0396-584C-A10F-8DFB38F68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2954"/>
          <a:stretch>
            <a:fillRect/>
          </a:stretch>
        </p:blipFill>
        <p:spPr>
          <a:xfrm>
            <a:off x="3232686" y="1203599"/>
            <a:ext cx="5195584" cy="336054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AE0443BC-95F9-5347-AB42-B64504BA753F}"/>
              </a:ext>
            </a:extLst>
          </p:cNvPr>
          <p:cNvSpPr txBox="1">
            <a:spLocks/>
          </p:cNvSpPr>
          <p:nvPr/>
        </p:nvSpPr>
        <p:spPr>
          <a:xfrm>
            <a:off x="3275856" y="3795887"/>
            <a:ext cx="5224671" cy="1175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  <a:latin typeface="Heebo"/>
                <a:cs typeface="Heebo"/>
              </a:rPr>
              <a:t>❤️🎁🚛 132.000 Geschenke 🚛🎁❤️</a:t>
            </a:r>
          </a:p>
          <a:p>
            <a:r>
              <a:rPr lang="de-DE" sz="2000" dirty="0">
                <a:solidFill>
                  <a:schemeClr val="bg1"/>
                </a:solidFill>
                <a:latin typeface="Heebo"/>
                <a:cs typeface="Heebo"/>
              </a:rPr>
              <a:t>237 Mitfahrer – 28 LKW – 6 Busse – 5 PKW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A3BF265-64B4-414D-9651-1DBC5156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3598"/>
            <a:ext cx="2370968" cy="33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E9F13-23C3-D742-99CE-4F67129F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4176102"/>
            <a:ext cx="2555866" cy="699904"/>
          </a:xfrm>
        </p:spPr>
        <p:txBody>
          <a:bodyPr/>
          <a:lstStyle/>
          <a:p>
            <a:r>
              <a:rPr lang="de-DE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&amp; darum!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F43357-D488-0947-9A3C-9EB8156DE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000">
            <a:off x="895948" y="1331346"/>
            <a:ext cx="2240976" cy="3359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5113094D-2F74-174F-920E-9DBA0782B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46" y="862572"/>
            <a:ext cx="2147942" cy="3221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C3F4A6-FF33-5346-81A6-F371891AE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543">
            <a:off x="5520159" y="831441"/>
            <a:ext cx="2406430" cy="3609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05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D1709-536B-FA4E-AC2C-EC39ADD75492}"/>
              </a:ext>
            </a:extLst>
          </p:cNvPr>
          <p:cNvSpPr txBox="1">
            <a:spLocks/>
          </p:cNvSpPr>
          <p:nvPr/>
        </p:nvSpPr>
        <p:spPr>
          <a:xfrm>
            <a:off x="4149090" y="1414580"/>
            <a:ext cx="4768596" cy="306463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b="1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Und deshalb sammeln  wir weiter Päckchen und sind wieder dabei:</a:t>
            </a:r>
            <a:br>
              <a:rPr lang="de-DE" sz="3000" b="1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</a:br>
            <a:br>
              <a:rPr lang="de-DE" sz="3000" b="1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</a:br>
            <a:r>
              <a:rPr lang="de-DE" sz="3000" b="1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 beim WPK 2018!</a:t>
            </a:r>
          </a:p>
          <a:p>
            <a:endParaRPr lang="de-DE" sz="3000" b="1" dirty="0">
              <a:solidFill>
                <a:srgbClr val="E30613"/>
              </a:solidFill>
              <a:latin typeface="Heebo" pitchFamily="2" charset="-79"/>
              <a:ea typeface="Arial" charset="0"/>
              <a:cs typeface="Heebo" pitchFamily="2" charset="-79"/>
            </a:endParaRPr>
          </a:p>
          <a:p>
            <a:r>
              <a:rPr lang="de-DE" sz="3000" dirty="0">
                <a:solidFill>
                  <a:srgbClr val="E30613"/>
                </a:solidFill>
                <a:latin typeface="Heebo" pitchFamily="2" charset="-79"/>
                <a:ea typeface="Arial" charset="0"/>
                <a:cs typeface="Heebo" pitchFamily="2" charset="-79"/>
              </a:rPr>
              <a:t>1. – 8. Dezember</a:t>
            </a:r>
          </a:p>
        </p:txBody>
      </p:sp>
      <p:pic>
        <p:nvPicPr>
          <p:cNvPr id="3" name="Bild 8">
            <a:extLst>
              <a:ext uri="{FF2B5EF4-FFF2-40B4-BE49-F238E27FC236}">
                <a16:creationId xmlns:a16="http://schemas.microsoft.com/office/drawing/2014/main" id="{95812515-B429-5342-9ECB-B5A9C54E37A2}"/>
              </a:ext>
            </a:extLst>
          </p:cNvPr>
          <p:cNvPicPr>
            <a:picLocks noChangeAspect="1" noEditPoints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90"/>
            <a:ext cx="3566063" cy="33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3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5">
            <a:extLst>
              <a:ext uri="{FF2B5EF4-FFF2-40B4-BE49-F238E27FC236}">
                <a16:creationId xmlns:a16="http://schemas.microsoft.com/office/drawing/2014/main" id="{79F847A7-EB85-824E-A80F-ACE9C8257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41" y="1995686"/>
            <a:ext cx="2880320" cy="17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de-DE" sz="1600" dirty="0"/>
              <a:t>Der Weihnachtspäckchenkonvoi bringt Geschenke für bedürftige Kinder in entlegenen und ländlichen Gegenden in Osteuropa. Dabei steht ein Grundgedanke im Mittelpunkt: </a:t>
            </a:r>
          </a:p>
          <a:p>
            <a:pPr>
              <a:buNone/>
            </a:pPr>
            <a:r>
              <a:rPr lang="de-DE" sz="1600" b="1" dirty="0"/>
              <a:t>Kinder helfen Kindern.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961979-32FE-D541-9B21-FEBA42DE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681" y="1471060"/>
            <a:ext cx="5282319" cy="3507854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92000CF-477C-DF49-97CE-0C702F1BF038}"/>
              </a:ext>
            </a:extLst>
          </p:cNvPr>
          <p:cNvSpPr txBox="1">
            <a:spLocks/>
          </p:cNvSpPr>
          <p:nvPr/>
        </p:nvSpPr>
        <p:spPr>
          <a:xfrm>
            <a:off x="-180528" y="-236562"/>
            <a:ext cx="3312368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lang="de-DE" sz="1800" b="1" kern="1200" baseline="0" dirty="0">
                <a:solidFill>
                  <a:schemeClr val="tx1"/>
                </a:solidFill>
                <a:latin typeface="Heebo"/>
                <a:ea typeface="+mj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Heebo Ligh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ebo Ligh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Heebo Ligh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Heebo Ligh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endParaRPr lang="de-DE" sz="2000" dirty="0">
              <a:latin typeface="Heebo" pitchFamily="2" charset="-79"/>
              <a:ea typeface="Arial" charset="0"/>
              <a:cs typeface="Heebo" pitchFamily="2" charset="-79"/>
            </a:endParaRPr>
          </a:p>
          <a:p>
            <a:pPr marL="0" indent="0" algn="r">
              <a:buFont typeface="Arial"/>
              <a:buNone/>
            </a:pPr>
            <a:r>
              <a:rPr lang="de-DE" sz="1600" dirty="0">
                <a:latin typeface="Heebo" pitchFamily="2" charset="-79"/>
                <a:ea typeface="Arial" charset="0"/>
                <a:cs typeface="Heebo" pitchFamily="2" charset="-79"/>
              </a:rPr>
              <a:t>Was ist eigentlich der   </a:t>
            </a:r>
          </a:p>
          <a:p>
            <a:pPr marL="0" indent="0" algn="r">
              <a:buFont typeface="Arial"/>
              <a:buNone/>
            </a:pPr>
            <a:endParaRPr lang="de-DE" sz="1600" dirty="0">
              <a:latin typeface="Heebo" pitchFamily="2" charset="-79"/>
              <a:ea typeface="Arial" charset="0"/>
              <a:cs typeface="Heebo" pitchFamily="2" charset="-79"/>
            </a:endParaRPr>
          </a:p>
          <a:p>
            <a:pPr marL="0" indent="0" algn="r">
              <a:buFont typeface="Arial"/>
              <a:buNone/>
            </a:pPr>
            <a:r>
              <a:rPr lang="de-DE" sz="1600" dirty="0">
                <a:latin typeface="Heebo" pitchFamily="2" charset="-79"/>
                <a:ea typeface="Arial" charset="0"/>
                <a:cs typeface="Heebo" pitchFamily="2" charset="-79"/>
              </a:rPr>
              <a:t>?</a:t>
            </a:r>
            <a:endParaRPr lang="de-DE" sz="2000" dirty="0">
              <a:latin typeface="Heebo" pitchFamily="2" charset="-79"/>
              <a:ea typeface="Arial" charset="0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473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6_WPK_Imagefilm_Kurzversion">
            <a:hlinkClick r:id="" action="ppaction://media"/>
            <a:extLst>
              <a:ext uri="{FF2B5EF4-FFF2-40B4-BE49-F238E27FC236}">
                <a16:creationId xmlns:a16="http://schemas.microsoft.com/office/drawing/2014/main" id="{22DAB8CE-A22B-124C-8454-685C3CF00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AD0CD1C-6C5A-C44F-9145-66D6AE16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5450"/>
            <a:ext cx="7886700" cy="994172"/>
          </a:xfrm>
        </p:spPr>
        <p:txBody>
          <a:bodyPr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Also sammeln wir Päckchen in ganz Deutschland...</a:t>
            </a:r>
          </a:p>
        </p:txBody>
      </p:sp>
      <p:pic>
        <p:nvPicPr>
          <p:cNvPr id="10" name="Bild 27">
            <a:extLst>
              <a:ext uri="{FF2B5EF4-FFF2-40B4-BE49-F238E27FC236}">
                <a16:creationId xmlns:a16="http://schemas.microsoft.com/office/drawing/2014/main" id="{48DFC3D1-8540-A64B-B244-FFAB14400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9"/>
          <a:stretch/>
        </p:blipFill>
        <p:spPr>
          <a:xfrm>
            <a:off x="708162" y="1116478"/>
            <a:ext cx="3117866" cy="1679713"/>
          </a:xfrm>
          <a:prstGeom prst="rect">
            <a:avLst/>
          </a:prstGeom>
        </p:spPr>
      </p:pic>
      <p:pic>
        <p:nvPicPr>
          <p:cNvPr id="11" name="Bild 29">
            <a:extLst>
              <a:ext uri="{FF2B5EF4-FFF2-40B4-BE49-F238E27FC236}">
                <a16:creationId xmlns:a16="http://schemas.microsoft.com/office/drawing/2014/main" id="{AB8ACF3C-71BF-F64A-ABD2-D450EAA81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63" y="1116478"/>
            <a:ext cx="2873652" cy="3831536"/>
          </a:xfrm>
          <a:prstGeom prst="rect">
            <a:avLst/>
          </a:prstGeom>
        </p:spPr>
      </p:pic>
      <p:pic>
        <p:nvPicPr>
          <p:cNvPr id="12" name="Bild 30">
            <a:extLst>
              <a:ext uri="{FF2B5EF4-FFF2-40B4-BE49-F238E27FC236}">
                <a16:creationId xmlns:a16="http://schemas.microsoft.com/office/drawing/2014/main" id="{1EDB61AD-F8F7-1B4D-B485-729D478B9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51" y="1116478"/>
            <a:ext cx="2152841" cy="1614631"/>
          </a:xfrm>
          <a:prstGeom prst="rect">
            <a:avLst/>
          </a:prstGeom>
        </p:spPr>
      </p:pic>
      <p:pic>
        <p:nvPicPr>
          <p:cNvPr id="13" name="Bild 32">
            <a:extLst>
              <a:ext uri="{FF2B5EF4-FFF2-40B4-BE49-F238E27FC236}">
                <a16:creationId xmlns:a16="http://schemas.microsoft.com/office/drawing/2014/main" id="{504A9EDF-2402-3748-B0A9-77DB8EFEFD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r="414" b="4337"/>
          <a:stretch/>
        </p:blipFill>
        <p:spPr>
          <a:xfrm>
            <a:off x="708162" y="2796190"/>
            <a:ext cx="3117866" cy="21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2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>
            <a:extLst>
              <a:ext uri="{FF2B5EF4-FFF2-40B4-BE49-F238E27FC236}">
                <a16:creationId xmlns:a16="http://schemas.microsoft.com/office/drawing/2014/main" id="{859CE976-9E24-694D-B2FD-69CAB73E9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05" y="1115506"/>
            <a:ext cx="2712308" cy="2034231"/>
          </a:xfrm>
          <a:prstGeom prst="rect">
            <a:avLst/>
          </a:prstGeom>
        </p:spPr>
      </p:pic>
      <p:pic>
        <p:nvPicPr>
          <p:cNvPr id="6" name="Bild 3">
            <a:extLst>
              <a:ext uri="{FF2B5EF4-FFF2-40B4-BE49-F238E27FC236}">
                <a16:creationId xmlns:a16="http://schemas.microsoft.com/office/drawing/2014/main" id="{F2A33432-D2F7-AA46-BCAC-26B5E07C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" b="11411"/>
          <a:stretch/>
        </p:blipFill>
        <p:spPr>
          <a:xfrm>
            <a:off x="704242" y="1115506"/>
            <a:ext cx="2539013" cy="3688492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B51E948C-7471-BD4B-9D3A-0E4B883FD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45" y="1115506"/>
            <a:ext cx="2766369" cy="36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0F496-F3E2-C844-955B-649F438F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5767"/>
            <a:ext cx="4646735" cy="994172"/>
          </a:xfrm>
        </p:spPr>
        <p:txBody>
          <a:bodyPr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...und dann werden die Päckchen an 25 Sammelstellen vorsortiert...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CC174E0-6573-034A-AEF2-76BCD19C1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534125"/>
            <a:ext cx="4167809" cy="312585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B3F177BE-F848-064B-A01D-13B8C4C09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87" y="1534126"/>
            <a:ext cx="2341079" cy="31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8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23267-01B9-DF41-8921-79C888AB3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7345"/>
            <a:ext cx="4646735" cy="994172"/>
          </a:xfrm>
        </p:spPr>
        <p:txBody>
          <a:bodyPr>
            <a:normAutofit/>
          </a:bodyPr>
          <a:lstStyle/>
          <a:p>
            <a:r>
              <a:rPr lang="de-DE" sz="1500" dirty="0">
                <a:latin typeface="Arial" charset="0"/>
                <a:ea typeface="Arial" charset="0"/>
                <a:cs typeface="Arial" charset="0"/>
              </a:rPr>
              <a:t>...und kommen in das Zentrallager in Koblenz...</a:t>
            </a:r>
          </a:p>
        </p:txBody>
      </p:sp>
      <p:pic>
        <p:nvPicPr>
          <p:cNvPr id="4" name="Bild 6">
            <a:extLst>
              <a:ext uri="{FF2B5EF4-FFF2-40B4-BE49-F238E27FC236}">
                <a16:creationId xmlns:a16="http://schemas.microsoft.com/office/drawing/2014/main" id="{3F7D6808-F73B-5E49-A2C7-590DA9105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52492"/>
            <a:ext cx="4666106" cy="3309762"/>
          </a:xfrm>
          <a:prstGeom prst="rect">
            <a:avLst/>
          </a:prstGeom>
        </p:spPr>
      </p:pic>
      <p:sp>
        <p:nvSpPr>
          <p:cNvPr id="5" name="Textfeld 15">
            <a:extLst>
              <a:ext uri="{FF2B5EF4-FFF2-40B4-BE49-F238E27FC236}">
                <a16:creationId xmlns:a16="http://schemas.microsoft.com/office/drawing/2014/main" id="{12A8856A-CFE3-2947-B2FF-214FEC048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4515966"/>
            <a:ext cx="40170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500" b="1" dirty="0">
                <a:latin typeface="Heebo" pitchFamily="2" charset="-79"/>
                <a:cs typeface="Heebo" pitchFamily="2" charset="-79"/>
              </a:rPr>
              <a:t>...und gehen auf große Reise...doch wohin?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8BB4CB-2266-4141-8A81-C2897B362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7" r="8567"/>
          <a:stretch/>
        </p:blipFill>
        <p:spPr>
          <a:xfrm>
            <a:off x="0" y="1152492"/>
            <a:ext cx="4680520" cy="33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8">
            <a:extLst>
              <a:ext uri="{FF2B5EF4-FFF2-40B4-BE49-F238E27FC236}">
                <a16:creationId xmlns:a16="http://schemas.microsoft.com/office/drawing/2014/main" id="{8313CF47-ED54-3E45-A864-1565C59518D2}"/>
              </a:ext>
            </a:extLst>
          </p:cNvPr>
          <p:cNvPicPr>
            <a:picLocks noChangeAspect="1" noEditPoints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51670"/>
            <a:ext cx="26847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81A9D13-176F-DD4E-86EB-8F22D1B8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20309"/>
            <a:ext cx="7886700" cy="544535"/>
          </a:xfrm>
        </p:spPr>
        <p:txBody>
          <a:bodyPr anchor="t">
            <a:normAutofit/>
          </a:bodyPr>
          <a:lstStyle/>
          <a:p>
            <a:r>
              <a:rPr lang="de-DE" sz="1500" dirty="0">
                <a:latin typeface="Heebo" pitchFamily="2" charset="-79"/>
                <a:ea typeface="Arial" charset="0"/>
                <a:cs typeface="Heebo" pitchFamily="2" charset="-79"/>
              </a:rPr>
              <a:t>Wo gehen die Päckchen eigentlich hin?</a:t>
            </a:r>
          </a:p>
        </p:txBody>
      </p:sp>
    </p:spTree>
    <p:extLst>
      <p:ext uri="{BB962C8B-B14F-4D97-AF65-F5344CB8AC3E}">
        <p14:creationId xmlns:p14="http://schemas.microsoft.com/office/powerpoint/2010/main" val="30050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8" id="{CEF0B9E4-D18A-1F4A-A24A-01EAF8C1D40B}" vid="{E66BB0F0-40E0-414E-A46C-C7538B45E84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190</Words>
  <Application>Microsoft Macintosh PowerPoint</Application>
  <PresentationFormat>Bildschirmpräsentation (16:9)</PresentationFormat>
  <Paragraphs>53</Paragraphs>
  <Slides>21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Heebo</vt:lpstr>
      <vt:lpstr>Heebo Black</vt:lpstr>
      <vt:lpstr>Heebo Light</vt:lpstr>
      <vt:lpstr>Times New Roman</vt:lpstr>
      <vt:lpstr>Office-Design</vt:lpstr>
      <vt:lpstr>PowerPoint-Präsentation</vt:lpstr>
      <vt:lpstr>PowerPoint-Präsentation</vt:lpstr>
      <vt:lpstr>PowerPoint-Präsentation</vt:lpstr>
      <vt:lpstr>PowerPoint-Präsentation</vt:lpstr>
      <vt:lpstr>Also sammeln wir Päckchen in ganz Deutschland...</vt:lpstr>
      <vt:lpstr>PowerPoint-Präsentation</vt:lpstr>
      <vt:lpstr>...und dann werden die Päckchen an 25 Sammelstellen vorsortiert...</vt:lpstr>
      <vt:lpstr>...und kommen in das Zentrallager in Koblenz...</vt:lpstr>
      <vt:lpstr>Wo gehen die Päckchen eigentlich hin?</vt:lpstr>
      <vt:lpstr>Wo ist Rumänien, Moldawien und die Ukraine?</vt:lpstr>
      <vt:lpstr>PowerPoint-Präsentation</vt:lpstr>
      <vt:lpstr>PowerPoint-Präsentation</vt:lpstr>
      <vt:lpstr>...wir wissen nie was uns erwartet...</vt:lpstr>
      <vt:lpstr>...oder wo wir hinkommen...</vt:lpstr>
      <vt:lpstr>...aber warum wir das machen, das wissen wir!!!</vt:lpstr>
      <vt:lpstr>...aber warum wir das machen, das wissen wir!!!</vt:lpstr>
      <vt:lpstr>...aber warum wir das machen, das wissen wir!!!</vt:lpstr>
      <vt:lpstr>...aber warum wir das machen, das wissen wir!!!</vt:lpstr>
      <vt:lpstr>Darum!</vt:lpstr>
      <vt:lpstr>&amp; darum!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 Zipperlen | RTD-PRO</dc:creator>
  <cp:lastModifiedBy>Stephan Zipperlen | RTD-PRO</cp:lastModifiedBy>
  <cp:revision>7</cp:revision>
  <dcterms:created xsi:type="dcterms:W3CDTF">2018-10-10T19:41:00Z</dcterms:created>
  <dcterms:modified xsi:type="dcterms:W3CDTF">2018-11-06T16:28:54Z</dcterms:modified>
</cp:coreProperties>
</file>