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handoutMasterIdLst>
    <p:handoutMasterId r:id="rId26"/>
  </p:handoutMasterIdLst>
  <p:sldIdLst>
    <p:sldId id="261" r:id="rId5"/>
    <p:sldId id="267" r:id="rId6"/>
    <p:sldId id="287" r:id="rId7"/>
    <p:sldId id="286" r:id="rId8"/>
    <p:sldId id="277" r:id="rId9"/>
    <p:sldId id="263" r:id="rId10"/>
    <p:sldId id="285" r:id="rId11"/>
    <p:sldId id="284" r:id="rId12"/>
    <p:sldId id="262" r:id="rId13"/>
    <p:sldId id="264" r:id="rId14"/>
    <p:sldId id="272" r:id="rId15"/>
    <p:sldId id="276" r:id="rId16"/>
    <p:sldId id="268" r:id="rId17"/>
    <p:sldId id="269" r:id="rId18"/>
    <p:sldId id="270" r:id="rId19"/>
    <p:sldId id="265" r:id="rId20"/>
    <p:sldId id="280" r:id="rId21"/>
    <p:sldId id="275" r:id="rId22"/>
    <p:sldId id="274" r:id="rId23"/>
    <p:sldId id="282" r:id="rId24"/>
  </p:sldIdLst>
  <p:sldSz cx="10080625" cy="5670550"/>
  <p:notesSz cx="7559675" cy="106918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dine Alder" initials="NA" lastIdx="16" clrIdx="0">
    <p:extLst>
      <p:ext uri="{19B8F6BF-5375-455C-9EA6-DF929625EA0E}">
        <p15:presenceInfo xmlns:p15="http://schemas.microsoft.com/office/powerpoint/2012/main" userId="333636810998ad53" providerId="Windows Live"/>
      </p:ext>
    </p:extLst>
  </p:cmAuthor>
  <p:cmAuthor id="2" name="Katja Scholz" initials="KS" lastIdx="10" clrIdx="1">
    <p:extLst>
      <p:ext uri="{19B8F6BF-5375-455C-9EA6-DF929625EA0E}">
        <p15:presenceInfo xmlns:p15="http://schemas.microsoft.com/office/powerpoint/2012/main" userId="S::Katja.Scholz@wpk-ggmbh.de::13377bef-690e-4392-8bf9-c7c0f5bfb8c3" providerId="AD"/>
      </p:ext>
    </p:extLst>
  </p:cmAuthor>
  <p:cmAuthor id="3" name="Nadine Alder" initials="NA [2]" lastIdx="1" clrIdx="2">
    <p:extLst>
      <p:ext uri="{19B8F6BF-5375-455C-9EA6-DF929625EA0E}">
        <p15:presenceInfo xmlns:p15="http://schemas.microsoft.com/office/powerpoint/2012/main" userId="S::nadine.alder@wpk-ggmbh.de::20c0a3df-e9a5-4097-b231-a3bc3d54dda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4C41"/>
    <a:srgbClr val="D7191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94726"/>
  </p:normalViewPr>
  <p:slideViewPr>
    <p:cSldViewPr snapToGrid="0">
      <p:cViewPr varScale="1">
        <p:scale>
          <a:sx n="96" d="100"/>
          <a:sy n="96" d="100"/>
        </p:scale>
        <p:origin x="58"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549EC71F-359A-755A-CE0D-3D0157B61768}"/>
              </a:ext>
            </a:extLst>
          </p:cNvPr>
          <p:cNvSpPr txBox="1">
            <a:spLocks noGrp="1"/>
          </p:cNvSpPr>
          <p:nvPr>
            <p:ph type="hdr" sz="quarter"/>
          </p:nvPr>
        </p:nvSpPr>
        <p:spPr>
          <a:xfrm>
            <a:off x="0" y="0"/>
            <a:ext cx="3280680" cy="534240"/>
          </a:xfrm>
          <a:prstGeom prst="rect">
            <a:avLst/>
          </a:prstGeom>
          <a:noFill/>
          <a:ln>
            <a:noFill/>
          </a:ln>
        </p:spPr>
        <p:txBody>
          <a:bodyPr wrap="none" lIns="90000" tIns="45000" rIns="90000" bIns="45000" anchorCtr="0" compatLnSpc="0">
            <a:noAutofit/>
          </a:bodyPr>
          <a:lstStyle/>
          <a:p>
            <a:pPr marL="0" marR="0" lvl="0" indent="0" hangingPunct="0">
              <a:lnSpc>
                <a:spcPct val="100000"/>
              </a:lnSpc>
              <a:spcBef>
                <a:spcPts val="0"/>
              </a:spcBef>
              <a:spcAft>
                <a:spcPts val="0"/>
              </a:spcAft>
              <a:buNone/>
              <a:tabLst/>
              <a:defRPr sz="1400"/>
            </a:pPr>
            <a:endParaRPr lang="de-DE" sz="1400" u="none" strike="noStrike" kern="1200" cap="none" dirty="0">
              <a:ln>
                <a:noFill/>
              </a:ln>
              <a:latin typeface="Heebo" pitchFamily="2" charset="-79"/>
              <a:ea typeface="Microsoft YaHei" pitchFamily="2"/>
              <a:cs typeface="Heebo" pitchFamily="2" charset="-79"/>
            </a:endParaRPr>
          </a:p>
        </p:txBody>
      </p:sp>
      <p:sp>
        <p:nvSpPr>
          <p:cNvPr id="3" name="Datumsplatzhalter 2">
            <a:extLst>
              <a:ext uri="{FF2B5EF4-FFF2-40B4-BE49-F238E27FC236}">
                <a16:creationId xmlns:a16="http://schemas.microsoft.com/office/drawing/2014/main" id="{9EB69252-698D-2086-29B2-9ECDA3429359}"/>
              </a:ext>
            </a:extLst>
          </p:cNvPr>
          <p:cNvSpPr txBox="1">
            <a:spLocks noGrp="1"/>
          </p:cNvSpPr>
          <p:nvPr>
            <p:ph type="dt" sz="quarter" idx="1"/>
          </p:nvPr>
        </p:nvSpPr>
        <p:spPr>
          <a:xfrm>
            <a:off x="4278960" y="0"/>
            <a:ext cx="3280680" cy="534240"/>
          </a:xfrm>
          <a:prstGeom prst="rect">
            <a:avLst/>
          </a:prstGeom>
          <a:noFill/>
          <a:ln>
            <a:noFill/>
          </a:ln>
        </p:spPr>
        <p:txBody>
          <a:bodyPr wrap="none" lIns="90000" tIns="45000" rIns="90000" bIns="45000" anchorCtr="0" compatLnSpc="0">
            <a:noAutofit/>
          </a:bodyPr>
          <a:lstStyle/>
          <a:p>
            <a:pPr marL="0" marR="0" lvl="0" indent="0" algn="r" hangingPunct="0">
              <a:lnSpc>
                <a:spcPct val="100000"/>
              </a:lnSpc>
              <a:spcBef>
                <a:spcPts val="0"/>
              </a:spcBef>
              <a:spcAft>
                <a:spcPts val="0"/>
              </a:spcAft>
              <a:buNone/>
              <a:tabLst/>
              <a:defRPr sz="1400"/>
            </a:pPr>
            <a:endParaRPr lang="de-DE" sz="1400" u="none" strike="noStrike" kern="1200" cap="none" dirty="0">
              <a:ln>
                <a:noFill/>
              </a:ln>
              <a:latin typeface="Heebo" pitchFamily="2" charset="-79"/>
              <a:ea typeface="Microsoft YaHei" pitchFamily="2"/>
              <a:cs typeface="Heebo" pitchFamily="2" charset="-79"/>
            </a:endParaRPr>
          </a:p>
        </p:txBody>
      </p:sp>
      <p:sp>
        <p:nvSpPr>
          <p:cNvPr id="4" name="Fußzeilenplatzhalter 3">
            <a:extLst>
              <a:ext uri="{FF2B5EF4-FFF2-40B4-BE49-F238E27FC236}">
                <a16:creationId xmlns:a16="http://schemas.microsoft.com/office/drawing/2014/main" id="{684955EC-D31F-0C1D-C301-9874F782A7F4}"/>
              </a:ext>
            </a:extLst>
          </p:cNvPr>
          <p:cNvSpPr txBox="1">
            <a:spLocks noGrp="1"/>
          </p:cNvSpPr>
          <p:nvPr>
            <p:ph type="ftr" sz="quarter" idx="2"/>
          </p:nvPr>
        </p:nvSpPr>
        <p:spPr>
          <a:xfrm>
            <a:off x="0" y="10157400"/>
            <a:ext cx="3280680" cy="534240"/>
          </a:xfrm>
          <a:prstGeom prst="rect">
            <a:avLst/>
          </a:prstGeom>
          <a:noFill/>
          <a:ln>
            <a:noFill/>
          </a:ln>
        </p:spPr>
        <p:txBody>
          <a:bodyPr wrap="none" lIns="90000" tIns="45000" rIns="90000" bIns="45000" anchor="b" anchorCtr="0" compatLnSpc="0">
            <a:noAutofit/>
          </a:bodyPr>
          <a:lstStyle/>
          <a:p>
            <a:pPr marL="0" marR="0" lvl="0" indent="0" hangingPunct="0">
              <a:lnSpc>
                <a:spcPct val="100000"/>
              </a:lnSpc>
              <a:spcBef>
                <a:spcPts val="0"/>
              </a:spcBef>
              <a:spcAft>
                <a:spcPts val="0"/>
              </a:spcAft>
              <a:buNone/>
              <a:tabLst/>
              <a:defRPr sz="1400"/>
            </a:pPr>
            <a:endParaRPr lang="de-DE" sz="1400" u="none" strike="noStrike" kern="1200" cap="none" dirty="0">
              <a:ln>
                <a:noFill/>
              </a:ln>
              <a:latin typeface="Heebo" pitchFamily="2" charset="-79"/>
              <a:ea typeface="Microsoft YaHei" pitchFamily="2"/>
              <a:cs typeface="Heebo" pitchFamily="2" charset="-79"/>
            </a:endParaRPr>
          </a:p>
        </p:txBody>
      </p:sp>
      <p:sp>
        <p:nvSpPr>
          <p:cNvPr id="5" name="Foliennummernplatzhalter 4">
            <a:extLst>
              <a:ext uri="{FF2B5EF4-FFF2-40B4-BE49-F238E27FC236}">
                <a16:creationId xmlns:a16="http://schemas.microsoft.com/office/drawing/2014/main" id="{C8429B92-7342-2EEB-ED2F-CBB59135E66F}"/>
              </a:ext>
            </a:extLst>
          </p:cNvPr>
          <p:cNvSpPr txBox="1">
            <a:spLocks noGrp="1"/>
          </p:cNvSpPr>
          <p:nvPr>
            <p:ph type="sldNum" sz="quarter" idx="3"/>
          </p:nvPr>
        </p:nvSpPr>
        <p:spPr>
          <a:xfrm>
            <a:off x="4278960" y="10157400"/>
            <a:ext cx="3280680" cy="534240"/>
          </a:xfrm>
          <a:prstGeom prst="rect">
            <a:avLst/>
          </a:prstGeom>
          <a:noFill/>
          <a:ln>
            <a:noFill/>
          </a:ln>
        </p:spPr>
        <p:txBody>
          <a:bodyPr wrap="none" lIns="90000" tIns="45000" rIns="90000" bIns="45000" anchor="b" anchorCtr="0" compatLnSpc="0">
            <a:noAutofit/>
          </a:bodyPr>
          <a:lstStyle/>
          <a:p>
            <a:pPr marL="0" marR="0" lvl="0" indent="0" algn="r" hangingPunct="0">
              <a:lnSpc>
                <a:spcPct val="100000"/>
              </a:lnSpc>
              <a:spcBef>
                <a:spcPts val="0"/>
              </a:spcBef>
              <a:spcAft>
                <a:spcPts val="0"/>
              </a:spcAft>
              <a:buNone/>
              <a:tabLst/>
              <a:defRPr sz="1400"/>
            </a:pPr>
            <a:fld id="{80BF21A9-9009-B343-838A-020F49559EFE}" type="slidenum">
              <a:rPr>
                <a:latin typeface="Heebo" pitchFamily="2" charset="-79"/>
              </a:rPr>
              <a:t>‹Nr.›</a:t>
            </a:fld>
            <a:endParaRPr lang="de-DE" sz="1400" u="none" strike="noStrike" kern="1200" cap="none" dirty="0">
              <a:ln>
                <a:noFill/>
              </a:ln>
              <a:latin typeface="Heebo" pitchFamily="2" charset="-79"/>
              <a:ea typeface="Microsoft YaHei" pitchFamily="2"/>
              <a:cs typeface="Heebo" pitchFamily="2" charset="-79"/>
            </a:endParaRPr>
          </a:p>
        </p:txBody>
      </p:sp>
    </p:spTree>
    <p:extLst>
      <p:ext uri="{BB962C8B-B14F-4D97-AF65-F5344CB8AC3E}">
        <p14:creationId xmlns:p14="http://schemas.microsoft.com/office/powerpoint/2010/main" val="22685835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86526BE-0A07-FBD5-7F8A-76A2B01B1F90}"/>
              </a:ext>
            </a:extLst>
          </p:cNvPr>
          <p:cNvSpPr>
            <a:spLocks noGrp="1" noRot="1" noChangeAspect="1"/>
          </p:cNvSpPr>
          <p:nvPr>
            <p:ph type="sldImg" idx="2"/>
          </p:nvPr>
        </p:nvSpPr>
        <p:spPr>
          <a:xfrm>
            <a:off x="216000" y="812520"/>
            <a:ext cx="7127279" cy="4008959"/>
          </a:xfrm>
          <a:prstGeom prst="rect">
            <a:avLst/>
          </a:prstGeom>
          <a:noFill/>
          <a:ln>
            <a:noFill/>
            <a:prstDash val="solid"/>
          </a:ln>
        </p:spPr>
      </p:sp>
      <p:sp>
        <p:nvSpPr>
          <p:cNvPr id="3" name="Notizenplatzhalter 2">
            <a:extLst>
              <a:ext uri="{FF2B5EF4-FFF2-40B4-BE49-F238E27FC236}">
                <a16:creationId xmlns:a16="http://schemas.microsoft.com/office/drawing/2014/main" id="{DDE37835-40E5-935E-EEA4-D095BBAA65D7}"/>
              </a:ext>
            </a:extLst>
          </p:cNvPr>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de-DE" dirty="0"/>
          </a:p>
        </p:txBody>
      </p:sp>
      <p:sp>
        <p:nvSpPr>
          <p:cNvPr id="4" name="Kopfzeilenplatzhalter 3">
            <a:extLst>
              <a:ext uri="{FF2B5EF4-FFF2-40B4-BE49-F238E27FC236}">
                <a16:creationId xmlns:a16="http://schemas.microsoft.com/office/drawing/2014/main" id="{A022AD6A-E518-EA01-8F92-F1ADBA87B9D5}"/>
              </a:ext>
            </a:extLst>
          </p:cNvPr>
          <p:cNvSpPr txBox="1">
            <a:spLocks noGrp="1"/>
          </p:cNvSpPr>
          <p:nvPr>
            <p:ph type="hdr" sz="quarter"/>
          </p:nvPr>
        </p:nvSpPr>
        <p:spPr>
          <a:xfrm>
            <a:off x="0" y="0"/>
            <a:ext cx="3280680" cy="534240"/>
          </a:xfrm>
          <a:prstGeom prst="rect">
            <a:avLst/>
          </a:prstGeom>
          <a:noFill/>
          <a:ln>
            <a:noFill/>
          </a:ln>
        </p:spPr>
        <p:txBody>
          <a:bodyPr lIns="0" tIns="0" rIns="0" bIns="0" anchorCtr="0">
            <a:noAutofit/>
          </a:bodyPr>
          <a:lstStyle>
            <a:lvl1pPr lvl="0" hangingPunct="0">
              <a:buNone/>
              <a:tabLst/>
              <a:defRPr lang="de-DE" sz="1400" b="0" i="0" kern="1200">
                <a:latin typeface="Heebo" pitchFamily="2" charset="-79"/>
                <a:ea typeface="Segoe UI" pitchFamily="2"/>
                <a:cs typeface="Tahoma" pitchFamily="2"/>
              </a:defRPr>
            </a:lvl1pPr>
          </a:lstStyle>
          <a:p>
            <a:endParaRPr lang="de-DE" dirty="0"/>
          </a:p>
        </p:txBody>
      </p:sp>
      <p:sp>
        <p:nvSpPr>
          <p:cNvPr id="5" name="Datumsplatzhalter 4">
            <a:extLst>
              <a:ext uri="{FF2B5EF4-FFF2-40B4-BE49-F238E27FC236}">
                <a16:creationId xmlns:a16="http://schemas.microsoft.com/office/drawing/2014/main" id="{C49548B4-E3AD-DC87-FBE7-0EF8FB2575B0}"/>
              </a:ext>
            </a:extLst>
          </p:cNvPr>
          <p:cNvSpPr txBox="1">
            <a:spLocks noGrp="1"/>
          </p:cNvSpPr>
          <p:nvPr>
            <p:ph type="dt" idx="1"/>
          </p:nvPr>
        </p:nvSpPr>
        <p:spPr>
          <a:xfrm>
            <a:off x="4278960" y="0"/>
            <a:ext cx="3280680" cy="534240"/>
          </a:xfrm>
          <a:prstGeom prst="rect">
            <a:avLst/>
          </a:prstGeom>
          <a:noFill/>
          <a:ln>
            <a:noFill/>
          </a:ln>
        </p:spPr>
        <p:txBody>
          <a:bodyPr lIns="0" tIns="0" rIns="0" bIns="0" anchorCtr="0">
            <a:noAutofit/>
          </a:bodyPr>
          <a:lstStyle>
            <a:lvl1pPr lvl="0" algn="r" hangingPunct="0">
              <a:buNone/>
              <a:tabLst/>
              <a:defRPr lang="de-DE" sz="1400" b="0" i="0" kern="1200">
                <a:latin typeface="Heebo" pitchFamily="2" charset="-79"/>
                <a:ea typeface="Segoe UI" pitchFamily="2"/>
                <a:cs typeface="Tahoma" pitchFamily="2"/>
              </a:defRPr>
            </a:lvl1pPr>
          </a:lstStyle>
          <a:p>
            <a:endParaRPr lang="de-DE" dirty="0"/>
          </a:p>
        </p:txBody>
      </p:sp>
      <p:sp>
        <p:nvSpPr>
          <p:cNvPr id="6" name="Fußzeilenplatzhalter 5">
            <a:extLst>
              <a:ext uri="{FF2B5EF4-FFF2-40B4-BE49-F238E27FC236}">
                <a16:creationId xmlns:a16="http://schemas.microsoft.com/office/drawing/2014/main" id="{809A19FB-E730-F722-28AA-2A1CBF8D9D89}"/>
              </a:ext>
            </a:extLst>
          </p:cNvPr>
          <p:cNvSpPr txBox="1">
            <a:spLocks noGrp="1"/>
          </p:cNvSpPr>
          <p:nvPr>
            <p:ph type="ftr" sz="quarter" idx="4"/>
          </p:nvPr>
        </p:nvSpPr>
        <p:spPr>
          <a:xfrm>
            <a:off x="0" y="10157400"/>
            <a:ext cx="3280680" cy="534240"/>
          </a:xfrm>
          <a:prstGeom prst="rect">
            <a:avLst/>
          </a:prstGeom>
          <a:noFill/>
          <a:ln>
            <a:noFill/>
          </a:ln>
        </p:spPr>
        <p:txBody>
          <a:bodyPr lIns="0" tIns="0" rIns="0" bIns="0" anchor="b" anchorCtr="0">
            <a:noAutofit/>
          </a:bodyPr>
          <a:lstStyle>
            <a:lvl1pPr lvl="0" hangingPunct="0">
              <a:buNone/>
              <a:tabLst/>
              <a:defRPr lang="de-DE" sz="1400" b="0" i="0" kern="1200">
                <a:latin typeface="Heebo" pitchFamily="2" charset="-79"/>
                <a:ea typeface="Segoe UI" pitchFamily="2"/>
                <a:cs typeface="Tahoma" pitchFamily="2"/>
              </a:defRPr>
            </a:lvl1pPr>
          </a:lstStyle>
          <a:p>
            <a:endParaRPr lang="de-DE" dirty="0"/>
          </a:p>
        </p:txBody>
      </p:sp>
      <p:sp>
        <p:nvSpPr>
          <p:cNvPr id="7" name="Foliennummernplatzhalter 6">
            <a:extLst>
              <a:ext uri="{FF2B5EF4-FFF2-40B4-BE49-F238E27FC236}">
                <a16:creationId xmlns:a16="http://schemas.microsoft.com/office/drawing/2014/main" id="{7503BC10-D1EA-7D28-2A2D-332D5A4CBA9F}"/>
              </a:ext>
            </a:extLst>
          </p:cNvPr>
          <p:cNvSpPr txBox="1">
            <a:spLocks noGrp="1"/>
          </p:cNvSpPr>
          <p:nvPr>
            <p:ph type="sldNum" sz="quarter" idx="5"/>
          </p:nvPr>
        </p:nvSpPr>
        <p:spPr>
          <a:xfrm>
            <a:off x="4278960" y="10157400"/>
            <a:ext cx="3280680" cy="534240"/>
          </a:xfrm>
          <a:prstGeom prst="rect">
            <a:avLst/>
          </a:prstGeom>
          <a:noFill/>
          <a:ln>
            <a:noFill/>
          </a:ln>
        </p:spPr>
        <p:txBody>
          <a:bodyPr lIns="0" tIns="0" rIns="0" bIns="0" anchor="b" anchorCtr="0">
            <a:noAutofit/>
          </a:bodyPr>
          <a:lstStyle>
            <a:lvl1pPr lvl="0" algn="r" hangingPunct="0">
              <a:buNone/>
              <a:tabLst/>
              <a:defRPr lang="de-DE" sz="1400" b="0" i="0" kern="1200">
                <a:latin typeface="Heebo" pitchFamily="2" charset="-79"/>
                <a:ea typeface="Segoe UI" pitchFamily="2"/>
                <a:cs typeface="Tahoma" pitchFamily="2"/>
              </a:defRPr>
            </a:lvl1pPr>
          </a:lstStyle>
          <a:p>
            <a:fld id="{483836EE-1337-0F45-81A7-7BEA3FADE1F3}" type="slidenum">
              <a:rPr lang="de-DE" smtClean="0"/>
              <a:pPr/>
              <a:t>‹Nr.›</a:t>
            </a:fld>
            <a:endParaRPr lang="de-DE" dirty="0"/>
          </a:p>
        </p:txBody>
      </p:sp>
    </p:spTree>
    <p:extLst>
      <p:ext uri="{BB962C8B-B14F-4D97-AF65-F5344CB8AC3E}">
        <p14:creationId xmlns:p14="http://schemas.microsoft.com/office/powerpoint/2010/main" val="1446853539"/>
      </p:ext>
    </p:extLst>
  </p:cSld>
  <p:clrMap bg1="lt1" tx1="dk1" bg2="lt2" tx2="dk2" accent1="accent1" accent2="accent2" accent3="accent3" accent4="accent4" accent5="accent5" accent6="accent6" hlink="hlink" folHlink="folHlink"/>
  <p:notesStyle>
    <a:lvl1pPr marL="216000" marR="0" indent="-216000" hangingPunct="0">
      <a:tabLst/>
      <a:defRPr lang="de-DE" sz="2000" b="0" i="0" u="none" strike="noStrike" kern="1200" cap="none">
        <a:ln>
          <a:noFill/>
        </a:ln>
        <a:highlight>
          <a:scrgbClr r="0" g="0" b="0">
            <a:alpha val="0"/>
          </a:scrgbClr>
        </a:highlight>
        <a:latin typeface="Heebo" pitchFamily="2" charset="-79"/>
        <a:ea typeface="Microsoft YaHei" pitchFamily="2"/>
        <a:cs typeface="Heebo" pitchFamily="2" charset="-79"/>
      </a:defRPr>
    </a:lvl1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E4A5A4-5906-4CD3-4CA7-47663104C066}"/>
              </a:ext>
            </a:extLst>
          </p:cNvPr>
          <p:cNvSpPr>
            <a:spLocks noGrp="1"/>
          </p:cNvSpPr>
          <p:nvPr>
            <p:ph type="ctrTitle"/>
          </p:nvPr>
        </p:nvSpPr>
        <p:spPr>
          <a:xfrm>
            <a:off x="1260475" y="928688"/>
            <a:ext cx="7559675" cy="1973262"/>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C9CC6DC2-0BB5-099A-2A3F-099EA888E727}"/>
              </a:ext>
            </a:extLst>
          </p:cNvPr>
          <p:cNvSpPr>
            <a:spLocks noGrp="1"/>
          </p:cNvSpPr>
          <p:nvPr>
            <p:ph type="subTitle" idx="1"/>
          </p:nvPr>
        </p:nvSpPr>
        <p:spPr>
          <a:xfrm>
            <a:off x="1260475" y="2978150"/>
            <a:ext cx="7559675" cy="137001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093F6BB-91AB-FA4B-499B-A5C9DFE9628E}"/>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24D8241F-10E6-F8CF-3F00-F55BDBE9A23D}"/>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255E3D16-0011-9BD7-F819-6AB6BC92D516}"/>
              </a:ext>
            </a:extLst>
          </p:cNvPr>
          <p:cNvSpPr>
            <a:spLocks noGrp="1"/>
          </p:cNvSpPr>
          <p:nvPr>
            <p:ph type="sldNum" sz="quarter" idx="12"/>
          </p:nvPr>
        </p:nvSpPr>
        <p:spPr/>
        <p:txBody>
          <a:bodyPr/>
          <a:lstStyle/>
          <a:p>
            <a:pPr lvl="0"/>
            <a:fld id="{BE9FF5A3-0B44-2F4D-A5E5-46B2C2D990AA}" type="slidenum">
              <a:t>‹Nr.›</a:t>
            </a:fld>
            <a:endParaRPr lang="de-DE"/>
          </a:p>
        </p:txBody>
      </p:sp>
    </p:spTree>
    <p:extLst>
      <p:ext uri="{BB962C8B-B14F-4D97-AF65-F5344CB8AC3E}">
        <p14:creationId xmlns:p14="http://schemas.microsoft.com/office/powerpoint/2010/main" val="2839185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269395-AEAB-E413-DD6B-D7696705F8D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011F618-613D-311C-FEB4-7693D610F55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6BCB154-C05C-11C0-D565-65C7778E66F7}"/>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AD420583-2315-5B74-F205-12EF35939548}"/>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EE09ED4E-B53A-0A0E-C3EC-A36C91F84BD7}"/>
              </a:ext>
            </a:extLst>
          </p:cNvPr>
          <p:cNvSpPr>
            <a:spLocks noGrp="1"/>
          </p:cNvSpPr>
          <p:nvPr>
            <p:ph type="sldNum" sz="quarter" idx="12"/>
          </p:nvPr>
        </p:nvSpPr>
        <p:spPr/>
        <p:txBody>
          <a:bodyPr/>
          <a:lstStyle/>
          <a:p>
            <a:pPr lvl="0"/>
            <a:fld id="{439DB90B-7DCA-E043-B1A0-C9368018BDA1}" type="slidenum">
              <a:t>‹Nr.›</a:t>
            </a:fld>
            <a:endParaRPr lang="de-DE"/>
          </a:p>
        </p:txBody>
      </p:sp>
    </p:spTree>
    <p:extLst>
      <p:ext uri="{BB962C8B-B14F-4D97-AF65-F5344CB8AC3E}">
        <p14:creationId xmlns:p14="http://schemas.microsoft.com/office/powerpoint/2010/main" val="3058199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0EC584-1939-5477-EAC7-70CE0CAAC341}"/>
              </a:ext>
            </a:extLst>
          </p:cNvPr>
          <p:cNvSpPr>
            <a:spLocks noGrp="1"/>
          </p:cNvSpPr>
          <p:nvPr>
            <p:ph type="title"/>
          </p:nvPr>
        </p:nvSpPr>
        <p:spPr>
          <a:xfrm>
            <a:off x="687388" y="1414463"/>
            <a:ext cx="8694737" cy="23574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A7DE0409-2881-7B3F-CE54-91095C0746BB}"/>
              </a:ext>
            </a:extLst>
          </p:cNvPr>
          <p:cNvSpPr>
            <a:spLocks noGrp="1"/>
          </p:cNvSpPr>
          <p:nvPr>
            <p:ph type="body" idx="1"/>
          </p:nvPr>
        </p:nvSpPr>
        <p:spPr>
          <a:xfrm>
            <a:off x="687388" y="3794125"/>
            <a:ext cx="8694737" cy="12414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F24E878E-D695-ECE3-5884-B8106403EBE3}"/>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F5CFBA53-7BA4-EC3F-03F8-6BC09AD57D4F}"/>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54086D32-0389-94DC-9A8A-BD6150A5A04E}"/>
              </a:ext>
            </a:extLst>
          </p:cNvPr>
          <p:cNvSpPr>
            <a:spLocks noGrp="1"/>
          </p:cNvSpPr>
          <p:nvPr>
            <p:ph type="sldNum" sz="quarter" idx="12"/>
          </p:nvPr>
        </p:nvSpPr>
        <p:spPr/>
        <p:txBody>
          <a:bodyPr/>
          <a:lstStyle/>
          <a:p>
            <a:pPr lvl="0"/>
            <a:fld id="{9176443D-8C31-0E41-B57F-7DFBEAFB421B}" type="slidenum">
              <a:t>‹Nr.›</a:t>
            </a:fld>
            <a:endParaRPr lang="de-DE"/>
          </a:p>
        </p:txBody>
      </p:sp>
    </p:spTree>
    <p:extLst>
      <p:ext uri="{BB962C8B-B14F-4D97-AF65-F5344CB8AC3E}">
        <p14:creationId xmlns:p14="http://schemas.microsoft.com/office/powerpoint/2010/main" val="3635794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01CBFC-521E-D7F0-7042-CEDBCFE9067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DC0B453-F91B-0D2B-185A-BE7E7786D79B}"/>
              </a:ext>
            </a:extLst>
          </p:cNvPr>
          <p:cNvSpPr>
            <a:spLocks noGrp="1"/>
          </p:cNvSpPr>
          <p:nvPr>
            <p:ph sz="half" idx="1"/>
          </p:nvPr>
        </p:nvSpPr>
        <p:spPr>
          <a:xfrm>
            <a:off x="503238" y="1327150"/>
            <a:ext cx="4459287" cy="328771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FCE63B3-5DC5-DC46-E743-01963CC422C5}"/>
              </a:ext>
            </a:extLst>
          </p:cNvPr>
          <p:cNvSpPr>
            <a:spLocks noGrp="1"/>
          </p:cNvSpPr>
          <p:nvPr>
            <p:ph sz="half" idx="2"/>
          </p:nvPr>
        </p:nvSpPr>
        <p:spPr>
          <a:xfrm>
            <a:off x="5114925" y="1327150"/>
            <a:ext cx="4460875" cy="328771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BE2A1215-535D-211B-5DF5-DD64902913EE}"/>
              </a:ext>
            </a:extLst>
          </p:cNvPr>
          <p:cNvSpPr>
            <a:spLocks noGrp="1"/>
          </p:cNvSpPr>
          <p:nvPr>
            <p:ph type="dt" sz="half" idx="10"/>
          </p:nvPr>
        </p:nvSpPr>
        <p:spPr/>
        <p:txBody>
          <a:bodyPr/>
          <a:lstStyle/>
          <a:p>
            <a:pPr lvl="0"/>
            <a:endParaRPr lang="de-DE"/>
          </a:p>
        </p:txBody>
      </p:sp>
      <p:sp>
        <p:nvSpPr>
          <p:cNvPr id="6" name="Fußzeilenplatzhalter 5">
            <a:extLst>
              <a:ext uri="{FF2B5EF4-FFF2-40B4-BE49-F238E27FC236}">
                <a16:creationId xmlns:a16="http://schemas.microsoft.com/office/drawing/2014/main" id="{8D603445-6F5C-D6EA-ADEE-063540E9CDE5}"/>
              </a:ext>
            </a:extLst>
          </p:cNvPr>
          <p:cNvSpPr>
            <a:spLocks noGrp="1"/>
          </p:cNvSpPr>
          <p:nvPr>
            <p:ph type="ftr" sz="quarter" idx="11"/>
          </p:nvPr>
        </p:nvSpPr>
        <p:spPr/>
        <p:txBody>
          <a:bodyPr/>
          <a:lstStyle/>
          <a:p>
            <a:pPr lvl="0"/>
            <a:endParaRPr lang="de-DE"/>
          </a:p>
        </p:txBody>
      </p:sp>
      <p:sp>
        <p:nvSpPr>
          <p:cNvPr id="7" name="Foliennummernplatzhalter 6">
            <a:extLst>
              <a:ext uri="{FF2B5EF4-FFF2-40B4-BE49-F238E27FC236}">
                <a16:creationId xmlns:a16="http://schemas.microsoft.com/office/drawing/2014/main" id="{F27900CC-06BF-F800-0557-BFDD32E1F2C1}"/>
              </a:ext>
            </a:extLst>
          </p:cNvPr>
          <p:cNvSpPr>
            <a:spLocks noGrp="1"/>
          </p:cNvSpPr>
          <p:nvPr>
            <p:ph type="sldNum" sz="quarter" idx="12"/>
          </p:nvPr>
        </p:nvSpPr>
        <p:spPr/>
        <p:txBody>
          <a:bodyPr/>
          <a:lstStyle/>
          <a:p>
            <a:pPr lvl="0"/>
            <a:fld id="{AE2B0613-AE6A-5544-97E3-48EC3ED38552}" type="slidenum">
              <a:t>‹Nr.›</a:t>
            </a:fld>
            <a:endParaRPr lang="de-DE"/>
          </a:p>
        </p:txBody>
      </p:sp>
    </p:spTree>
    <p:extLst>
      <p:ext uri="{BB962C8B-B14F-4D97-AF65-F5344CB8AC3E}">
        <p14:creationId xmlns:p14="http://schemas.microsoft.com/office/powerpoint/2010/main" val="85577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FD3823-6929-A5CC-34EC-1B3605B40BAF}"/>
              </a:ext>
            </a:extLst>
          </p:cNvPr>
          <p:cNvSpPr>
            <a:spLocks noGrp="1"/>
          </p:cNvSpPr>
          <p:nvPr>
            <p:ph type="title"/>
          </p:nvPr>
        </p:nvSpPr>
        <p:spPr>
          <a:xfrm>
            <a:off x="693738" y="301625"/>
            <a:ext cx="8694737" cy="1096963"/>
          </a:xfrm>
        </p:spPr>
        <p:txBody>
          <a:bodyPr/>
          <a:lstStyle/>
          <a:p>
            <a:r>
              <a:rPr lang="de-DE"/>
              <a:t>Mastertitelformat bearbeiten</a:t>
            </a:r>
          </a:p>
        </p:txBody>
      </p:sp>
      <p:sp>
        <p:nvSpPr>
          <p:cNvPr id="3" name="Textplatzhalter 2">
            <a:extLst>
              <a:ext uri="{FF2B5EF4-FFF2-40B4-BE49-F238E27FC236}">
                <a16:creationId xmlns:a16="http://schemas.microsoft.com/office/drawing/2014/main" id="{440623ED-5F40-0717-D0D9-706E06CE3246}"/>
              </a:ext>
            </a:extLst>
          </p:cNvPr>
          <p:cNvSpPr>
            <a:spLocks noGrp="1"/>
          </p:cNvSpPr>
          <p:nvPr>
            <p:ph type="body" idx="1"/>
          </p:nvPr>
        </p:nvSpPr>
        <p:spPr>
          <a:xfrm>
            <a:off x="693738" y="1390650"/>
            <a:ext cx="426561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B3BCB15-8BC5-16F6-0607-ECCA6F036AB7}"/>
              </a:ext>
            </a:extLst>
          </p:cNvPr>
          <p:cNvSpPr>
            <a:spLocks noGrp="1"/>
          </p:cNvSpPr>
          <p:nvPr>
            <p:ph sz="half" idx="2"/>
          </p:nvPr>
        </p:nvSpPr>
        <p:spPr>
          <a:xfrm>
            <a:off x="693738" y="2071688"/>
            <a:ext cx="4265612" cy="30464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399A1B4-00A0-9A51-B0BD-F2F61D0CC1DB}"/>
              </a:ext>
            </a:extLst>
          </p:cNvPr>
          <p:cNvSpPr>
            <a:spLocks noGrp="1"/>
          </p:cNvSpPr>
          <p:nvPr>
            <p:ph type="body" sz="quarter" idx="3"/>
          </p:nvPr>
        </p:nvSpPr>
        <p:spPr>
          <a:xfrm>
            <a:off x="5103813" y="1390650"/>
            <a:ext cx="428466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493E962-1977-8422-D267-2A4D76D17876}"/>
              </a:ext>
            </a:extLst>
          </p:cNvPr>
          <p:cNvSpPr>
            <a:spLocks noGrp="1"/>
          </p:cNvSpPr>
          <p:nvPr>
            <p:ph sz="quarter" idx="4"/>
          </p:nvPr>
        </p:nvSpPr>
        <p:spPr>
          <a:xfrm>
            <a:off x="5103813" y="2071688"/>
            <a:ext cx="4284662" cy="30464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8ECBCFB-A689-B5B3-CAF4-77C9E0BF6C6C}"/>
              </a:ext>
            </a:extLst>
          </p:cNvPr>
          <p:cNvSpPr>
            <a:spLocks noGrp="1"/>
          </p:cNvSpPr>
          <p:nvPr>
            <p:ph type="dt" sz="half" idx="10"/>
          </p:nvPr>
        </p:nvSpPr>
        <p:spPr/>
        <p:txBody>
          <a:bodyPr/>
          <a:lstStyle/>
          <a:p>
            <a:pPr lvl="0"/>
            <a:endParaRPr lang="de-DE"/>
          </a:p>
        </p:txBody>
      </p:sp>
      <p:sp>
        <p:nvSpPr>
          <p:cNvPr id="8" name="Fußzeilenplatzhalter 7">
            <a:extLst>
              <a:ext uri="{FF2B5EF4-FFF2-40B4-BE49-F238E27FC236}">
                <a16:creationId xmlns:a16="http://schemas.microsoft.com/office/drawing/2014/main" id="{EFF241D5-1D42-64EA-226A-1D27A9B8DF4B}"/>
              </a:ext>
            </a:extLst>
          </p:cNvPr>
          <p:cNvSpPr>
            <a:spLocks noGrp="1"/>
          </p:cNvSpPr>
          <p:nvPr>
            <p:ph type="ftr" sz="quarter" idx="11"/>
          </p:nvPr>
        </p:nvSpPr>
        <p:spPr/>
        <p:txBody>
          <a:bodyPr/>
          <a:lstStyle/>
          <a:p>
            <a:pPr lvl="0"/>
            <a:endParaRPr lang="de-DE"/>
          </a:p>
        </p:txBody>
      </p:sp>
      <p:sp>
        <p:nvSpPr>
          <p:cNvPr id="9" name="Foliennummernplatzhalter 8">
            <a:extLst>
              <a:ext uri="{FF2B5EF4-FFF2-40B4-BE49-F238E27FC236}">
                <a16:creationId xmlns:a16="http://schemas.microsoft.com/office/drawing/2014/main" id="{B1DA92A7-4AB0-CA5B-2E17-15D25CFCDA29}"/>
              </a:ext>
            </a:extLst>
          </p:cNvPr>
          <p:cNvSpPr>
            <a:spLocks noGrp="1"/>
          </p:cNvSpPr>
          <p:nvPr>
            <p:ph type="sldNum" sz="quarter" idx="12"/>
          </p:nvPr>
        </p:nvSpPr>
        <p:spPr/>
        <p:txBody>
          <a:bodyPr/>
          <a:lstStyle/>
          <a:p>
            <a:pPr lvl="0"/>
            <a:fld id="{05B9C14C-E23A-A74E-AB0A-5C2F28EEC1C0}" type="slidenum">
              <a:t>‹Nr.›</a:t>
            </a:fld>
            <a:endParaRPr lang="de-DE"/>
          </a:p>
        </p:txBody>
      </p:sp>
    </p:spTree>
    <p:extLst>
      <p:ext uri="{BB962C8B-B14F-4D97-AF65-F5344CB8AC3E}">
        <p14:creationId xmlns:p14="http://schemas.microsoft.com/office/powerpoint/2010/main" val="130749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F17E4D-0833-255D-CBEA-84DB1C8B22FE}"/>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BED51974-8499-2E19-0FCD-06A326782494}"/>
              </a:ext>
            </a:extLst>
          </p:cNvPr>
          <p:cNvSpPr>
            <a:spLocks noGrp="1"/>
          </p:cNvSpPr>
          <p:nvPr>
            <p:ph type="dt" sz="half" idx="10"/>
          </p:nvPr>
        </p:nvSpPr>
        <p:spPr/>
        <p:txBody>
          <a:bodyPr/>
          <a:lstStyle/>
          <a:p>
            <a:pPr lvl="0"/>
            <a:endParaRPr lang="de-DE"/>
          </a:p>
        </p:txBody>
      </p:sp>
      <p:sp>
        <p:nvSpPr>
          <p:cNvPr id="4" name="Fußzeilenplatzhalter 3">
            <a:extLst>
              <a:ext uri="{FF2B5EF4-FFF2-40B4-BE49-F238E27FC236}">
                <a16:creationId xmlns:a16="http://schemas.microsoft.com/office/drawing/2014/main" id="{066B6084-0A3D-77C8-C25F-F71ACACF3CDC}"/>
              </a:ext>
            </a:extLst>
          </p:cNvPr>
          <p:cNvSpPr>
            <a:spLocks noGrp="1"/>
          </p:cNvSpPr>
          <p:nvPr>
            <p:ph type="ftr" sz="quarter" idx="11"/>
          </p:nvPr>
        </p:nvSpPr>
        <p:spPr/>
        <p:txBody>
          <a:bodyPr/>
          <a:lstStyle/>
          <a:p>
            <a:pPr lvl="0"/>
            <a:endParaRPr lang="de-DE"/>
          </a:p>
        </p:txBody>
      </p:sp>
      <p:sp>
        <p:nvSpPr>
          <p:cNvPr id="5" name="Foliennummernplatzhalter 4">
            <a:extLst>
              <a:ext uri="{FF2B5EF4-FFF2-40B4-BE49-F238E27FC236}">
                <a16:creationId xmlns:a16="http://schemas.microsoft.com/office/drawing/2014/main" id="{31BE0A78-B2FF-8ECA-98FD-2C0316574A6A}"/>
              </a:ext>
            </a:extLst>
          </p:cNvPr>
          <p:cNvSpPr>
            <a:spLocks noGrp="1"/>
          </p:cNvSpPr>
          <p:nvPr>
            <p:ph type="sldNum" sz="quarter" idx="12"/>
          </p:nvPr>
        </p:nvSpPr>
        <p:spPr/>
        <p:txBody>
          <a:bodyPr/>
          <a:lstStyle/>
          <a:p>
            <a:pPr lvl="0"/>
            <a:fld id="{E5EAE1CF-DA0E-1246-A765-4B343849D72E}" type="slidenum">
              <a:t>‹Nr.›</a:t>
            </a:fld>
            <a:endParaRPr lang="de-DE"/>
          </a:p>
        </p:txBody>
      </p:sp>
    </p:spTree>
    <p:extLst>
      <p:ext uri="{BB962C8B-B14F-4D97-AF65-F5344CB8AC3E}">
        <p14:creationId xmlns:p14="http://schemas.microsoft.com/office/powerpoint/2010/main" val="476785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CF04681-D60B-1DA7-18AA-5AC7BE80975C}"/>
              </a:ext>
            </a:extLst>
          </p:cNvPr>
          <p:cNvSpPr>
            <a:spLocks noGrp="1"/>
          </p:cNvSpPr>
          <p:nvPr>
            <p:ph type="dt" sz="half" idx="10"/>
          </p:nvPr>
        </p:nvSpPr>
        <p:spPr/>
        <p:txBody>
          <a:bodyPr/>
          <a:lstStyle/>
          <a:p>
            <a:pPr lvl="0"/>
            <a:endParaRPr lang="de-DE"/>
          </a:p>
        </p:txBody>
      </p:sp>
      <p:sp>
        <p:nvSpPr>
          <p:cNvPr id="3" name="Fußzeilenplatzhalter 2">
            <a:extLst>
              <a:ext uri="{FF2B5EF4-FFF2-40B4-BE49-F238E27FC236}">
                <a16:creationId xmlns:a16="http://schemas.microsoft.com/office/drawing/2014/main" id="{ED41D96F-9190-A728-C22E-50420154B35F}"/>
              </a:ext>
            </a:extLst>
          </p:cNvPr>
          <p:cNvSpPr>
            <a:spLocks noGrp="1"/>
          </p:cNvSpPr>
          <p:nvPr>
            <p:ph type="ftr" sz="quarter" idx="11"/>
          </p:nvPr>
        </p:nvSpPr>
        <p:spPr/>
        <p:txBody>
          <a:bodyPr/>
          <a:lstStyle/>
          <a:p>
            <a:pPr lvl="0"/>
            <a:endParaRPr lang="de-DE"/>
          </a:p>
        </p:txBody>
      </p:sp>
      <p:sp>
        <p:nvSpPr>
          <p:cNvPr id="4" name="Foliennummernplatzhalter 3">
            <a:extLst>
              <a:ext uri="{FF2B5EF4-FFF2-40B4-BE49-F238E27FC236}">
                <a16:creationId xmlns:a16="http://schemas.microsoft.com/office/drawing/2014/main" id="{CE85999E-6303-E3CD-C77A-F72C453244BE}"/>
              </a:ext>
            </a:extLst>
          </p:cNvPr>
          <p:cNvSpPr>
            <a:spLocks noGrp="1"/>
          </p:cNvSpPr>
          <p:nvPr>
            <p:ph type="sldNum" sz="quarter" idx="12"/>
          </p:nvPr>
        </p:nvSpPr>
        <p:spPr/>
        <p:txBody>
          <a:bodyPr/>
          <a:lstStyle/>
          <a:p>
            <a:pPr lvl="0"/>
            <a:fld id="{28F661FA-4BAC-754E-BCA9-269A11DE1BF0}" type="slidenum">
              <a:t>‹Nr.›</a:t>
            </a:fld>
            <a:endParaRPr lang="de-DE"/>
          </a:p>
        </p:txBody>
      </p:sp>
    </p:spTree>
    <p:extLst>
      <p:ext uri="{BB962C8B-B14F-4D97-AF65-F5344CB8AC3E}">
        <p14:creationId xmlns:p14="http://schemas.microsoft.com/office/powerpoint/2010/main" val="395766628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9ADB85-AD24-0020-CC7E-7FEA21943F48}"/>
              </a:ext>
            </a:extLst>
          </p:cNvPr>
          <p:cNvSpPr>
            <a:spLocks noGrp="1"/>
          </p:cNvSpPr>
          <p:nvPr>
            <p:ph type="title"/>
          </p:nvPr>
        </p:nvSpPr>
        <p:spPr>
          <a:xfrm>
            <a:off x="693738" y="377825"/>
            <a:ext cx="3251200" cy="1323975"/>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4EB36EE3-5DE0-1040-987C-A04FB91E78D3}"/>
              </a:ext>
            </a:extLst>
          </p:cNvPr>
          <p:cNvSpPr>
            <a:spLocks noGrp="1"/>
          </p:cNvSpPr>
          <p:nvPr>
            <p:ph idx="1"/>
          </p:nvPr>
        </p:nvSpPr>
        <p:spPr>
          <a:xfrm>
            <a:off x="4286250" y="815975"/>
            <a:ext cx="5102225" cy="40306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EF350421-0251-4ECF-8588-BCA342839735}"/>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A464687-0AD8-382C-B9BD-686603294411}"/>
              </a:ext>
            </a:extLst>
          </p:cNvPr>
          <p:cNvSpPr>
            <a:spLocks noGrp="1"/>
          </p:cNvSpPr>
          <p:nvPr>
            <p:ph type="dt" sz="half" idx="10"/>
          </p:nvPr>
        </p:nvSpPr>
        <p:spPr/>
        <p:txBody>
          <a:bodyPr/>
          <a:lstStyle/>
          <a:p>
            <a:pPr lvl="0"/>
            <a:endParaRPr lang="de-DE"/>
          </a:p>
        </p:txBody>
      </p:sp>
      <p:sp>
        <p:nvSpPr>
          <p:cNvPr id="6" name="Fußzeilenplatzhalter 5">
            <a:extLst>
              <a:ext uri="{FF2B5EF4-FFF2-40B4-BE49-F238E27FC236}">
                <a16:creationId xmlns:a16="http://schemas.microsoft.com/office/drawing/2014/main" id="{4EFB5020-0586-15DC-4390-6EB44ADBC8A7}"/>
              </a:ext>
            </a:extLst>
          </p:cNvPr>
          <p:cNvSpPr>
            <a:spLocks noGrp="1"/>
          </p:cNvSpPr>
          <p:nvPr>
            <p:ph type="ftr" sz="quarter" idx="11"/>
          </p:nvPr>
        </p:nvSpPr>
        <p:spPr/>
        <p:txBody>
          <a:bodyPr/>
          <a:lstStyle/>
          <a:p>
            <a:pPr lvl="0"/>
            <a:endParaRPr lang="de-DE"/>
          </a:p>
        </p:txBody>
      </p:sp>
      <p:sp>
        <p:nvSpPr>
          <p:cNvPr id="7" name="Foliennummernplatzhalter 6">
            <a:extLst>
              <a:ext uri="{FF2B5EF4-FFF2-40B4-BE49-F238E27FC236}">
                <a16:creationId xmlns:a16="http://schemas.microsoft.com/office/drawing/2014/main" id="{AD306AE9-3C4F-4A19-522B-DD0EA1CEB3C4}"/>
              </a:ext>
            </a:extLst>
          </p:cNvPr>
          <p:cNvSpPr>
            <a:spLocks noGrp="1"/>
          </p:cNvSpPr>
          <p:nvPr>
            <p:ph type="sldNum" sz="quarter" idx="12"/>
          </p:nvPr>
        </p:nvSpPr>
        <p:spPr/>
        <p:txBody>
          <a:bodyPr/>
          <a:lstStyle/>
          <a:p>
            <a:pPr lvl="0"/>
            <a:fld id="{2D7F8D15-D4B9-B645-AD35-270F0D02A7AF}" type="slidenum">
              <a:t>‹Nr.›</a:t>
            </a:fld>
            <a:endParaRPr lang="de-DE"/>
          </a:p>
        </p:txBody>
      </p:sp>
    </p:spTree>
    <p:extLst>
      <p:ext uri="{BB962C8B-B14F-4D97-AF65-F5344CB8AC3E}">
        <p14:creationId xmlns:p14="http://schemas.microsoft.com/office/powerpoint/2010/main" val="1282897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F67EB1-6EE6-6A07-2CA2-2EC31EF6DE22}"/>
              </a:ext>
            </a:extLst>
          </p:cNvPr>
          <p:cNvSpPr>
            <a:spLocks noGrp="1"/>
          </p:cNvSpPr>
          <p:nvPr>
            <p:ph type="title"/>
          </p:nvPr>
        </p:nvSpPr>
        <p:spPr>
          <a:xfrm>
            <a:off x="693738" y="377825"/>
            <a:ext cx="3251200" cy="1323975"/>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8F3FA8AA-FC2B-F9BD-39C9-404D40B5602A}"/>
              </a:ext>
            </a:extLst>
          </p:cNvPr>
          <p:cNvSpPr>
            <a:spLocks noGrp="1"/>
          </p:cNvSpPr>
          <p:nvPr>
            <p:ph type="pic" idx="1"/>
          </p:nvPr>
        </p:nvSpPr>
        <p:spPr>
          <a:xfrm>
            <a:off x="4286250" y="815975"/>
            <a:ext cx="5102225" cy="40306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D887F2C-1AE7-1B76-8702-011D0357BE36}"/>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701E15B-4A69-4E4D-DF64-726AE60FDA11}"/>
              </a:ext>
            </a:extLst>
          </p:cNvPr>
          <p:cNvSpPr>
            <a:spLocks noGrp="1"/>
          </p:cNvSpPr>
          <p:nvPr>
            <p:ph type="dt" sz="half" idx="10"/>
          </p:nvPr>
        </p:nvSpPr>
        <p:spPr/>
        <p:txBody>
          <a:bodyPr/>
          <a:lstStyle/>
          <a:p>
            <a:pPr lvl="0"/>
            <a:endParaRPr lang="de-DE"/>
          </a:p>
        </p:txBody>
      </p:sp>
      <p:sp>
        <p:nvSpPr>
          <p:cNvPr id="6" name="Fußzeilenplatzhalter 5">
            <a:extLst>
              <a:ext uri="{FF2B5EF4-FFF2-40B4-BE49-F238E27FC236}">
                <a16:creationId xmlns:a16="http://schemas.microsoft.com/office/drawing/2014/main" id="{88974B07-30F3-45A3-E43B-224E1AFCD39F}"/>
              </a:ext>
            </a:extLst>
          </p:cNvPr>
          <p:cNvSpPr>
            <a:spLocks noGrp="1"/>
          </p:cNvSpPr>
          <p:nvPr>
            <p:ph type="ftr" sz="quarter" idx="11"/>
          </p:nvPr>
        </p:nvSpPr>
        <p:spPr/>
        <p:txBody>
          <a:bodyPr/>
          <a:lstStyle/>
          <a:p>
            <a:pPr lvl="0"/>
            <a:endParaRPr lang="de-DE"/>
          </a:p>
        </p:txBody>
      </p:sp>
      <p:sp>
        <p:nvSpPr>
          <p:cNvPr id="7" name="Foliennummernplatzhalter 6">
            <a:extLst>
              <a:ext uri="{FF2B5EF4-FFF2-40B4-BE49-F238E27FC236}">
                <a16:creationId xmlns:a16="http://schemas.microsoft.com/office/drawing/2014/main" id="{6E6DD2EF-9320-F693-9244-7F3C89D53924}"/>
              </a:ext>
            </a:extLst>
          </p:cNvPr>
          <p:cNvSpPr>
            <a:spLocks noGrp="1"/>
          </p:cNvSpPr>
          <p:nvPr>
            <p:ph type="sldNum" sz="quarter" idx="12"/>
          </p:nvPr>
        </p:nvSpPr>
        <p:spPr/>
        <p:txBody>
          <a:bodyPr/>
          <a:lstStyle/>
          <a:p>
            <a:pPr lvl="0"/>
            <a:fld id="{2A2B7787-7ED2-744F-BA28-EAB0D7945CA5}" type="slidenum">
              <a:t>‹Nr.›</a:t>
            </a:fld>
            <a:endParaRPr lang="de-DE"/>
          </a:p>
        </p:txBody>
      </p:sp>
    </p:spTree>
    <p:extLst>
      <p:ext uri="{BB962C8B-B14F-4D97-AF65-F5344CB8AC3E}">
        <p14:creationId xmlns:p14="http://schemas.microsoft.com/office/powerpoint/2010/main" val="387440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E34367-B9D9-3D0A-FACF-340FE9A19F5C}"/>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72AA0C7C-1219-4891-66A6-7ABED603B25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DFCC522-1B76-9DDB-8F51-726CF4305F9E}"/>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345E6728-F41B-6E6E-9ED6-2A66A5AC6EDF}"/>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59FEB18C-F422-F3D0-F28B-68DAFE343BFF}"/>
              </a:ext>
            </a:extLst>
          </p:cNvPr>
          <p:cNvSpPr>
            <a:spLocks noGrp="1"/>
          </p:cNvSpPr>
          <p:nvPr>
            <p:ph type="sldNum" sz="quarter" idx="12"/>
          </p:nvPr>
        </p:nvSpPr>
        <p:spPr/>
        <p:txBody>
          <a:bodyPr/>
          <a:lstStyle/>
          <a:p>
            <a:pPr lvl="0"/>
            <a:fld id="{14039EEE-E69F-8B46-BA23-AA6582EAA095}" type="slidenum">
              <a:t>‹Nr.›</a:t>
            </a:fld>
            <a:endParaRPr lang="de-DE"/>
          </a:p>
        </p:txBody>
      </p:sp>
    </p:spTree>
    <p:extLst>
      <p:ext uri="{BB962C8B-B14F-4D97-AF65-F5344CB8AC3E}">
        <p14:creationId xmlns:p14="http://schemas.microsoft.com/office/powerpoint/2010/main" val="647455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02374F8-E669-23BF-4DB5-358EB4F9AE88}"/>
              </a:ext>
            </a:extLst>
          </p:cNvPr>
          <p:cNvSpPr>
            <a:spLocks noGrp="1"/>
          </p:cNvSpPr>
          <p:nvPr>
            <p:ph type="title" orient="vert"/>
          </p:nvPr>
        </p:nvSpPr>
        <p:spPr>
          <a:xfrm>
            <a:off x="7308850" y="225425"/>
            <a:ext cx="2266950" cy="43894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CBBA1973-13BA-5B05-CFF0-94127FE2DE9D}"/>
              </a:ext>
            </a:extLst>
          </p:cNvPr>
          <p:cNvSpPr>
            <a:spLocks noGrp="1"/>
          </p:cNvSpPr>
          <p:nvPr>
            <p:ph type="body" orient="vert" idx="1"/>
          </p:nvPr>
        </p:nvSpPr>
        <p:spPr>
          <a:xfrm>
            <a:off x="503238" y="225425"/>
            <a:ext cx="6653212" cy="43894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9868325-CBAA-6C25-8432-244A400E3386}"/>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7CB626DE-0E69-146A-FE28-F0C53444BC6C}"/>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74878F4A-A351-C780-8F5C-9CDF5822F022}"/>
              </a:ext>
            </a:extLst>
          </p:cNvPr>
          <p:cNvSpPr>
            <a:spLocks noGrp="1"/>
          </p:cNvSpPr>
          <p:nvPr>
            <p:ph type="sldNum" sz="quarter" idx="12"/>
          </p:nvPr>
        </p:nvSpPr>
        <p:spPr/>
        <p:txBody>
          <a:bodyPr/>
          <a:lstStyle/>
          <a:p>
            <a:pPr lvl="0"/>
            <a:fld id="{1F11539B-110A-7F43-9064-BD74ABF1EDE4}" type="slidenum">
              <a:t>‹Nr.›</a:t>
            </a:fld>
            <a:endParaRPr lang="de-DE"/>
          </a:p>
        </p:txBody>
      </p:sp>
    </p:spTree>
    <p:extLst>
      <p:ext uri="{BB962C8B-B14F-4D97-AF65-F5344CB8AC3E}">
        <p14:creationId xmlns:p14="http://schemas.microsoft.com/office/powerpoint/2010/main" val="2382256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98D09EB-0347-1530-8EDC-C37F9BFD4A9F}"/>
              </a:ext>
            </a:extLst>
          </p:cNvPr>
          <p:cNvSpPr txBox="1">
            <a:spLocks noGrp="1"/>
          </p:cNvSpPr>
          <p:nvPr>
            <p:ph type="title"/>
          </p:nvPr>
        </p:nvSpPr>
        <p:spPr>
          <a:xfrm>
            <a:off x="503999" y="226080"/>
            <a:ext cx="9071640" cy="946440"/>
          </a:xfrm>
          <a:prstGeom prst="rect">
            <a:avLst/>
          </a:prstGeom>
          <a:noFill/>
          <a:ln>
            <a:noFill/>
          </a:ln>
        </p:spPr>
        <p:txBody>
          <a:bodyPr lIns="0" tIns="0" rIns="0" bIns="0" anchor="ctr"/>
          <a:lstStyle/>
          <a:p>
            <a:endParaRPr lang="de-DE" dirty="0"/>
          </a:p>
        </p:txBody>
      </p:sp>
      <p:sp>
        <p:nvSpPr>
          <p:cNvPr id="3" name="Textplatzhalter 2">
            <a:extLst>
              <a:ext uri="{FF2B5EF4-FFF2-40B4-BE49-F238E27FC236}">
                <a16:creationId xmlns:a16="http://schemas.microsoft.com/office/drawing/2014/main" id="{699764CB-DE70-2A6C-17F3-B85258CD7709}"/>
              </a:ext>
            </a:extLst>
          </p:cNvPr>
          <p:cNvSpPr txBox="1">
            <a:spLocks noGrp="1"/>
          </p:cNvSpPr>
          <p:nvPr>
            <p:ph type="body" idx="1"/>
          </p:nvPr>
        </p:nvSpPr>
        <p:spPr>
          <a:xfrm>
            <a:off x="503999" y="1326600"/>
            <a:ext cx="9071640" cy="3288240"/>
          </a:xfrm>
          <a:prstGeom prst="rect">
            <a:avLst/>
          </a:prstGeom>
          <a:noFill/>
          <a:ln>
            <a:noFill/>
          </a:ln>
        </p:spPr>
        <p:txBody>
          <a:bodyPr lIns="0" tIns="0" rIns="0" bIns="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062384AB-5738-608F-7F3A-60E9D30BC4FB}"/>
              </a:ext>
            </a:extLst>
          </p:cNvPr>
          <p:cNvSpPr txBox="1">
            <a:spLocks noGrp="1"/>
          </p:cNvSpPr>
          <p:nvPr>
            <p:ph type="dt" sz="half" idx="2"/>
          </p:nvPr>
        </p:nvSpPr>
        <p:spPr>
          <a:xfrm>
            <a:off x="503999" y="5165280"/>
            <a:ext cx="2348280" cy="390600"/>
          </a:xfrm>
          <a:prstGeom prst="rect">
            <a:avLst/>
          </a:prstGeom>
          <a:noFill/>
          <a:ln>
            <a:noFill/>
          </a:ln>
        </p:spPr>
        <p:txBody>
          <a:bodyPr lIns="0" tIns="0" rIns="0" bIns="0" anchorCtr="0">
            <a:noAutofit/>
          </a:bodyPr>
          <a:lstStyle>
            <a:lvl1pPr lvl="0" hangingPunct="0">
              <a:buNone/>
              <a:tabLst/>
              <a:defRPr lang="de-DE" sz="1400" b="0" i="0" kern="1200">
                <a:latin typeface="Heebo" pitchFamily="2" charset="-79"/>
                <a:ea typeface="Segoe UI" pitchFamily="2"/>
                <a:cs typeface="Tahoma" pitchFamily="2"/>
              </a:defRPr>
            </a:lvl1pPr>
          </a:lstStyle>
          <a:p>
            <a:endParaRPr lang="de-DE" dirty="0"/>
          </a:p>
        </p:txBody>
      </p:sp>
      <p:sp>
        <p:nvSpPr>
          <p:cNvPr id="5" name="Fußzeilenplatzhalter 4">
            <a:extLst>
              <a:ext uri="{FF2B5EF4-FFF2-40B4-BE49-F238E27FC236}">
                <a16:creationId xmlns:a16="http://schemas.microsoft.com/office/drawing/2014/main" id="{982239EA-EAAC-41C5-ED89-8AEFB0F9EB13}"/>
              </a:ext>
            </a:extLst>
          </p:cNvPr>
          <p:cNvSpPr txBox="1">
            <a:spLocks noGrp="1"/>
          </p:cNvSpPr>
          <p:nvPr>
            <p:ph type="ftr" sz="quarter" idx="3"/>
          </p:nvPr>
        </p:nvSpPr>
        <p:spPr>
          <a:xfrm>
            <a:off x="3447360" y="5165280"/>
            <a:ext cx="3195000" cy="390600"/>
          </a:xfrm>
          <a:prstGeom prst="rect">
            <a:avLst/>
          </a:prstGeom>
          <a:noFill/>
          <a:ln>
            <a:noFill/>
          </a:ln>
        </p:spPr>
        <p:txBody>
          <a:bodyPr lIns="0" tIns="0" rIns="0" bIns="0" anchorCtr="0">
            <a:noAutofit/>
          </a:bodyPr>
          <a:lstStyle>
            <a:lvl1pPr lvl="0" algn="ctr" hangingPunct="0">
              <a:buNone/>
              <a:tabLst/>
              <a:defRPr lang="de-DE" sz="1400" b="0" i="0" kern="1200">
                <a:latin typeface="Heebo" pitchFamily="2" charset="-79"/>
                <a:ea typeface="Segoe UI" pitchFamily="2"/>
                <a:cs typeface="Tahoma" pitchFamily="2"/>
              </a:defRPr>
            </a:lvl1pPr>
          </a:lstStyle>
          <a:p>
            <a:endParaRPr lang="de-DE" dirty="0"/>
          </a:p>
        </p:txBody>
      </p:sp>
      <p:sp>
        <p:nvSpPr>
          <p:cNvPr id="6" name="Foliennummernplatzhalter 5">
            <a:extLst>
              <a:ext uri="{FF2B5EF4-FFF2-40B4-BE49-F238E27FC236}">
                <a16:creationId xmlns:a16="http://schemas.microsoft.com/office/drawing/2014/main" id="{02274261-B566-B49C-2FB0-1FB1E254DFCF}"/>
              </a:ext>
            </a:extLst>
          </p:cNvPr>
          <p:cNvSpPr txBox="1">
            <a:spLocks noGrp="1"/>
          </p:cNvSpPr>
          <p:nvPr>
            <p:ph type="sldNum" sz="quarter" idx="4"/>
          </p:nvPr>
        </p:nvSpPr>
        <p:spPr>
          <a:xfrm>
            <a:off x="7227360" y="5165280"/>
            <a:ext cx="2348280" cy="390600"/>
          </a:xfrm>
          <a:prstGeom prst="rect">
            <a:avLst/>
          </a:prstGeom>
          <a:noFill/>
          <a:ln>
            <a:noFill/>
          </a:ln>
        </p:spPr>
        <p:txBody>
          <a:bodyPr lIns="0" tIns="0" rIns="0" bIns="0" anchorCtr="0">
            <a:noAutofit/>
          </a:bodyPr>
          <a:lstStyle>
            <a:lvl1pPr lvl="0" algn="r" hangingPunct="0">
              <a:buNone/>
              <a:tabLst/>
              <a:defRPr lang="de-DE" sz="1400" b="0" i="0" kern="1200">
                <a:latin typeface="Heebo" pitchFamily="2" charset="-79"/>
                <a:ea typeface="Segoe UI" pitchFamily="2"/>
                <a:cs typeface="Tahoma" pitchFamily="2"/>
              </a:defRPr>
            </a:lvl1pPr>
          </a:lstStyle>
          <a:p>
            <a:fld id="{35EE3473-D6C2-7343-B17F-893F2B8BE2F4}" type="slidenum">
              <a:rPr lang="de-DE" smtClean="0"/>
              <a:pPr/>
              <a:t>‹Nr.›</a:t>
            </a:fld>
            <a:endParaRPr lang="de-DE"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hangingPunct="0">
        <a:tabLst/>
        <a:defRPr lang="de-DE" sz="4400" b="0" i="0" u="none" strike="noStrike" kern="1200" cap="none">
          <a:ln>
            <a:noFill/>
          </a:ln>
          <a:highlight>
            <a:scrgbClr r="0" g="0" b="0">
              <a:alpha val="0"/>
            </a:scrgbClr>
          </a:highlight>
          <a:latin typeface="Heebo" pitchFamily="2" charset="-79"/>
          <a:ea typeface="Microsoft YaHei" pitchFamily="2"/>
          <a:cs typeface="Heebo" pitchFamily="2" charset="-79"/>
        </a:defRPr>
      </a:lvl1pPr>
    </p:titleStyle>
    <p:bodyStyle>
      <a:lvl1pPr hangingPunct="0">
        <a:spcBef>
          <a:spcPts val="1417"/>
        </a:spcBef>
        <a:spcAft>
          <a:spcPts val="0"/>
        </a:spcAft>
        <a:tabLst/>
        <a:defRPr lang="de-DE" sz="3200" b="0" i="0" u="none" strike="noStrike" kern="1200" cap="none">
          <a:ln>
            <a:noFill/>
          </a:ln>
          <a:highlight>
            <a:scrgbClr r="0" g="0" b="0">
              <a:alpha val="0"/>
            </a:scrgbClr>
          </a:highlight>
          <a:latin typeface="Heebo" pitchFamily="2" charset="-79"/>
          <a:ea typeface="Microsoft YaHei" pitchFamily="2"/>
          <a:cs typeface="Heebo" pitchFamily="2"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ebo" pitchFamily="2" charset="-79"/>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ebo" pitchFamily="2" charset="-79"/>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ebo" pitchFamily="2" charset="-79"/>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ebo" pitchFamily="2"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3" Type="http://schemas.openxmlformats.org/officeDocument/2006/relationships/image" Target="../media/image1.pdf"/><Relationship Id="rId18" Type="http://schemas.openxmlformats.org/officeDocument/2006/relationships/image" Target="../media/image14.png"/><Relationship Id="rId21" Type="http://schemas.openxmlformats.org/officeDocument/2006/relationships/image" Target="../media/image17.png"/><Relationship Id="rId17" Type="http://schemas.openxmlformats.org/officeDocument/2006/relationships/image" Target="../media/image13.png"/><Relationship Id="rId16" Type="http://schemas.openxmlformats.org/officeDocument/2006/relationships/image" Target="../media/image12.png"/><Relationship Id="rId20" Type="http://schemas.openxmlformats.org/officeDocument/2006/relationships/image" Target="../media/image16.png"/><Relationship Id="rId1" Type="http://schemas.openxmlformats.org/officeDocument/2006/relationships/slideLayout" Target="../slideLayouts/slideLayout7.xml"/><Relationship Id="rId15" Type="http://schemas.openxmlformats.org/officeDocument/2006/relationships/image" Target="../media/image5.png"/><Relationship Id="rId19" Type="http://schemas.openxmlformats.org/officeDocument/2006/relationships/image" Target="../media/image15.png"/><Relationship Id="rId14" Type="http://schemas.openxmlformats.org/officeDocument/2006/relationships/image" Target="../media/image11.png"/><Relationship Id="rId22"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3" Type="http://schemas.openxmlformats.org/officeDocument/2006/relationships/image" Target="../media/image1.pdf"/><Relationship Id="rId18" Type="http://schemas.openxmlformats.org/officeDocument/2006/relationships/image" Target="../media/image5.png"/><Relationship Id="rId17" Type="http://schemas.openxmlformats.org/officeDocument/2006/relationships/image" Target="../media/image24.png"/><Relationship Id="rId16" Type="http://schemas.openxmlformats.org/officeDocument/2006/relationships/image" Target="../media/image23.png"/><Relationship Id="rId1" Type="http://schemas.openxmlformats.org/officeDocument/2006/relationships/slideLayout" Target="../slideLayouts/slideLayout7.xml"/><Relationship Id="rId15" Type="http://schemas.openxmlformats.org/officeDocument/2006/relationships/image" Target="../media/image22.png"/><Relationship Id="rId1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3" Type="http://schemas.openxmlformats.org/officeDocument/2006/relationships/image" Target="../media/image1.pdf"/><Relationship Id="rId18" Type="http://schemas.openxmlformats.org/officeDocument/2006/relationships/image" Target="../media/image31.png"/><Relationship Id="rId17" Type="http://schemas.openxmlformats.org/officeDocument/2006/relationships/image" Target="../media/image30.png"/><Relationship Id="rId16" Type="http://schemas.openxmlformats.org/officeDocument/2006/relationships/image" Target="../media/image29.png"/><Relationship Id="rId20" Type="http://schemas.openxmlformats.org/officeDocument/2006/relationships/image" Target="../media/image5.png"/><Relationship Id="rId1" Type="http://schemas.openxmlformats.org/officeDocument/2006/relationships/slideLayout" Target="../slideLayouts/slideLayout2.xml"/><Relationship Id="rId15" Type="http://schemas.openxmlformats.org/officeDocument/2006/relationships/image" Target="../media/image28.png"/><Relationship Id="rId19" Type="http://schemas.openxmlformats.org/officeDocument/2006/relationships/image" Target="../media/image32.png"/><Relationship Id="rId14" Type="http://schemas.openxmlformats.org/officeDocument/2006/relationships/image" Target="../media/image11.png"/></Relationships>
</file>

<file path=ppt/slides/_rels/slide14.xml.rels><?xml version="1.0" encoding="UTF-8" standalone="yes"?>
<Relationships xmlns="http://schemas.openxmlformats.org/package/2006/relationships"><Relationship Id="rId13" Type="http://schemas.openxmlformats.org/officeDocument/2006/relationships/image" Target="../media/image1.pdf"/><Relationship Id="rId18" Type="http://schemas.openxmlformats.org/officeDocument/2006/relationships/image" Target="../media/image36.png"/><Relationship Id="rId21" Type="http://schemas.openxmlformats.org/officeDocument/2006/relationships/image" Target="../media/image5.png"/><Relationship Id="rId17" Type="http://schemas.openxmlformats.org/officeDocument/2006/relationships/image" Target="../media/image35.png"/><Relationship Id="rId16" Type="http://schemas.openxmlformats.org/officeDocument/2006/relationships/image" Target="../media/image34.png"/><Relationship Id="rId20" Type="http://schemas.openxmlformats.org/officeDocument/2006/relationships/image" Target="../media/image38.png"/><Relationship Id="rId1" Type="http://schemas.openxmlformats.org/officeDocument/2006/relationships/slideLayout" Target="../slideLayouts/slideLayout2.xml"/><Relationship Id="rId15" Type="http://schemas.openxmlformats.org/officeDocument/2006/relationships/image" Target="../media/image33.png"/><Relationship Id="rId19" Type="http://schemas.openxmlformats.org/officeDocument/2006/relationships/image" Target="../media/image37.png"/><Relationship Id="rId14" Type="http://schemas.openxmlformats.org/officeDocument/2006/relationships/image" Target="../media/image11.png"/></Relationships>
</file>

<file path=ppt/slides/_rels/slide15.xml.rels><?xml version="1.0" encoding="UTF-8" standalone="yes"?>
<Relationships xmlns="http://schemas.openxmlformats.org/package/2006/relationships"><Relationship Id="rId13" Type="http://schemas.openxmlformats.org/officeDocument/2006/relationships/image" Target="../media/image10.pdf"/><Relationship Id="rId18" Type="http://schemas.openxmlformats.org/officeDocument/2006/relationships/image" Target="../media/image42.png"/><Relationship Id="rId21" Type="http://schemas.openxmlformats.org/officeDocument/2006/relationships/image" Target="../media/image45.png"/><Relationship Id="rId17" Type="http://schemas.openxmlformats.org/officeDocument/2006/relationships/image" Target="../media/image41.png"/><Relationship Id="rId16" Type="http://schemas.openxmlformats.org/officeDocument/2006/relationships/image" Target="../media/image40.png"/><Relationship Id="rId20" Type="http://schemas.openxmlformats.org/officeDocument/2006/relationships/image" Target="../media/image44.png"/><Relationship Id="rId1" Type="http://schemas.openxmlformats.org/officeDocument/2006/relationships/slideLayout" Target="../slideLayouts/slideLayout2.xml"/><Relationship Id="rId15" Type="http://schemas.openxmlformats.org/officeDocument/2006/relationships/image" Target="../media/image39.png"/><Relationship Id="rId19" Type="http://schemas.openxmlformats.org/officeDocument/2006/relationships/image" Target="../media/image43.png"/><Relationship Id="rId14" Type="http://schemas.openxmlformats.org/officeDocument/2006/relationships/image" Target="../media/image11.png"/><Relationship Id="rId22" Type="http://schemas.openxmlformats.org/officeDocument/2006/relationships/image" Target="../media/image5.png"/></Relationships>
</file>

<file path=ppt/slides/_rels/slide16.xml.rels><?xml version="1.0" encoding="UTF-8" standalone="yes"?>
<Relationships xmlns="http://schemas.openxmlformats.org/package/2006/relationships"><Relationship Id="rId13" Type="http://schemas.openxmlformats.org/officeDocument/2006/relationships/image" Target="../media/image1.pdf"/><Relationship Id="rId18" Type="http://schemas.openxmlformats.org/officeDocument/2006/relationships/image" Target="../media/image49.png"/><Relationship Id="rId17" Type="http://schemas.openxmlformats.org/officeDocument/2006/relationships/image" Target="../media/image48.png"/><Relationship Id="rId2" Type="http://schemas.openxmlformats.org/officeDocument/2006/relationships/image" Target="../media/image46.jpeg"/><Relationship Id="rId16" Type="http://schemas.openxmlformats.org/officeDocument/2006/relationships/image" Target="../media/image5.png"/><Relationship Id="rId1" Type="http://schemas.openxmlformats.org/officeDocument/2006/relationships/slideLayout" Target="../slideLayouts/slideLayout7.xml"/><Relationship Id="rId15" Type="http://schemas.openxmlformats.org/officeDocument/2006/relationships/image" Target="../media/image47.png"/><Relationship Id="rId1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3" Type="http://schemas.openxmlformats.org/officeDocument/2006/relationships/image" Target="../media/image1.pdf"/><Relationship Id="rId18" Type="http://schemas.openxmlformats.org/officeDocument/2006/relationships/image" Target="../media/image53.png"/><Relationship Id="rId21" Type="http://schemas.openxmlformats.org/officeDocument/2006/relationships/hyperlink" Target="https://www.facebook.com/weihnachtspaeckchenkonvoi.de" TargetMode="External"/><Relationship Id="rId17" Type="http://schemas.openxmlformats.org/officeDocument/2006/relationships/image" Target="../media/image52.png"/><Relationship Id="rId2" Type="http://schemas.openxmlformats.org/officeDocument/2006/relationships/hyperlink" Target="http://www.weihnachtspaeckchenkonvoi.de/" TargetMode="External"/><Relationship Id="rId16" Type="http://schemas.openxmlformats.org/officeDocument/2006/relationships/image" Target="../media/image51.png"/><Relationship Id="rId20" Type="http://schemas.openxmlformats.org/officeDocument/2006/relationships/hyperlink" Target="https://www.instagram.com/weihnachtspaeckchenkonvoi?igsh=bzNyZnBmcW5nZDk3" TargetMode="External"/><Relationship Id="rId1" Type="http://schemas.openxmlformats.org/officeDocument/2006/relationships/slideLayout" Target="../slideLayouts/slideLayout7.xml"/><Relationship Id="rId15" Type="http://schemas.openxmlformats.org/officeDocument/2006/relationships/image" Target="../media/image50.png"/><Relationship Id="rId23" Type="http://schemas.openxmlformats.org/officeDocument/2006/relationships/image" Target="../media/image5.png"/><Relationship Id="rId19" Type="http://schemas.openxmlformats.org/officeDocument/2006/relationships/hyperlink" Target="http://www.weihnachtspaeckchenkonvoi.de/newsletter" TargetMode="External"/><Relationship Id="rId14" Type="http://schemas.openxmlformats.org/officeDocument/2006/relationships/image" Target="../media/image11.png"/><Relationship Id="rId22" Type="http://schemas.openxmlformats.org/officeDocument/2006/relationships/hyperlink" Target="https://www.linkedin.com/company/wpk-weihnachtsp%C3%A4ckchenkonvoi-ggmbh/"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5.jpe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Person, draußen, Kleidung, Menschliches Gesicht enthält.&#10;&#10;Automatisch generierte Beschreibung">
            <a:extLst>
              <a:ext uri="{FF2B5EF4-FFF2-40B4-BE49-F238E27FC236}">
                <a16:creationId xmlns:a16="http://schemas.microsoft.com/office/drawing/2014/main" id="{D1745ACA-676D-140A-4D7D-96B8CF74A0F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78" y="-21848"/>
            <a:ext cx="10089528" cy="5740949"/>
          </a:xfrm>
          <a:prstGeom prst="rect">
            <a:avLst/>
          </a:prstGeom>
        </p:spPr>
      </p:pic>
      <p:sp>
        <p:nvSpPr>
          <p:cNvPr id="12" name="Rechteck 11">
            <a:extLst>
              <a:ext uri="{FF2B5EF4-FFF2-40B4-BE49-F238E27FC236}">
                <a16:creationId xmlns:a16="http://schemas.microsoft.com/office/drawing/2014/main" id="{E18EF23B-F6BA-A016-266E-94387A3AF0C4}"/>
              </a:ext>
            </a:extLst>
          </p:cNvPr>
          <p:cNvSpPr/>
          <p:nvPr/>
        </p:nvSpPr>
        <p:spPr>
          <a:xfrm>
            <a:off x="7638691" y="1960586"/>
            <a:ext cx="2449459" cy="954106"/>
          </a:xfrm>
          <a:prstGeom prst="rect">
            <a:avLst/>
          </a:prstGeom>
          <a:solidFill>
            <a:srgbClr val="FFFFFF">
              <a:alpha val="4208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8" name="Grafik 7" descr="Ein Bild, das Text, Schrift, Blume, Grafiken enthält.&#10;&#10;Automatisch generierte Beschreibung">
            <a:extLst>
              <a:ext uri="{FF2B5EF4-FFF2-40B4-BE49-F238E27FC236}">
                <a16:creationId xmlns:a16="http://schemas.microsoft.com/office/drawing/2014/main" id="{8EF56465-8BDE-1FD0-C9CD-513DB5A34C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86982" y="1986335"/>
            <a:ext cx="2569716" cy="902608"/>
          </a:xfrm>
          <a:prstGeom prst="rect">
            <a:avLst/>
          </a:prstGeom>
        </p:spPr>
      </p:pic>
      <p:sp>
        <p:nvSpPr>
          <p:cNvPr id="16" name="Rechteck 15">
            <a:extLst>
              <a:ext uri="{FF2B5EF4-FFF2-40B4-BE49-F238E27FC236}">
                <a16:creationId xmlns:a16="http://schemas.microsoft.com/office/drawing/2014/main" id="{8955005C-8CA7-D189-9357-5C2C0642B029}"/>
              </a:ext>
            </a:extLst>
          </p:cNvPr>
          <p:cNvSpPr/>
          <p:nvPr/>
        </p:nvSpPr>
        <p:spPr>
          <a:xfrm>
            <a:off x="0" y="1960586"/>
            <a:ext cx="3970796" cy="954106"/>
          </a:xfrm>
          <a:prstGeom prst="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cs typeface="Heebo" pitchFamily="2" charset="-79"/>
              </a:rPr>
              <a:t>Jedes Kind verdient ein Weihnachtsgeschenk</a:t>
            </a:r>
          </a:p>
        </p:txBody>
      </p:sp>
      <p:pic>
        <p:nvPicPr>
          <p:cNvPr id="7" name="Grafik 6" descr="Ein Bild, das Text, Kreis, Logo, Markenzeichen enthält.&#10;&#10;Automatisch generierte Beschreibung">
            <a:extLst>
              <a:ext uri="{FF2B5EF4-FFF2-40B4-BE49-F238E27FC236}">
                <a16:creationId xmlns:a16="http://schemas.microsoft.com/office/drawing/2014/main" id="{8A254639-7CFE-0729-0505-A5381226E1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86870" y="3918042"/>
            <a:ext cx="1752508" cy="1752508"/>
          </a:xfrm>
          <a:prstGeom prst="rect">
            <a:avLst/>
          </a:prstGeom>
        </p:spPr>
      </p:pic>
      <p:sp>
        <p:nvSpPr>
          <p:cNvPr id="9" name="Textfeld 8">
            <a:extLst>
              <a:ext uri="{FF2B5EF4-FFF2-40B4-BE49-F238E27FC236}">
                <a16:creationId xmlns:a16="http://schemas.microsoft.com/office/drawing/2014/main" id="{F5A87CC7-9D8F-EF27-4FFD-9A8BB13B7B5F}"/>
              </a:ext>
            </a:extLst>
          </p:cNvPr>
          <p:cNvSpPr txBox="1"/>
          <p:nvPr/>
        </p:nvSpPr>
        <p:spPr>
          <a:xfrm>
            <a:off x="7829198" y="3579488"/>
            <a:ext cx="2110180" cy="338554"/>
          </a:xfrm>
          <a:prstGeom prst="rect">
            <a:avLst/>
          </a:prstGeom>
          <a:noFill/>
        </p:spPr>
        <p:txBody>
          <a:bodyPr wrap="square" rtlCol="0">
            <a:spAutoFit/>
          </a:bodyPr>
          <a:lstStyle/>
          <a:p>
            <a:pPr algn="ctr"/>
            <a:r>
              <a:rPr lang="de-DE" sz="1600" b="1" dirty="0">
                <a:solidFill>
                  <a:schemeClr val="bg1"/>
                </a:solidFill>
                <a:latin typeface="Heebo" pitchFamily="2" charset="-79"/>
                <a:cs typeface="Heebo" pitchFamily="2" charset="-79"/>
              </a:rPr>
              <a:t>Eine Aktion von:</a:t>
            </a:r>
            <a:endParaRPr lang="de-DE" sz="1600" b="1" spc="180" dirty="0">
              <a:latin typeface="Heebo" pitchFamily="2" charset="-79"/>
              <a:cs typeface="Heebo" pitchFamily="2" charset="-79"/>
            </a:endParaRPr>
          </a:p>
        </p:txBody>
      </p:sp>
    </p:spTree>
    <p:extLst>
      <p:ext uri="{BB962C8B-B14F-4D97-AF65-F5344CB8AC3E}">
        <p14:creationId xmlns:p14="http://schemas.microsoft.com/office/powerpoint/2010/main" val="4236123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F9266060-8BE1-CC70-D8CA-5BF53933C5BE}"/>
              </a:ext>
            </a:extLst>
          </p:cNvPr>
          <p:cNvPicPr>
            <a:picLocks noChangeAspect="1"/>
          </p:cNvPicPr>
          <p:nvPr/>
        </p:nvPicPr>
        <p:blipFill>
          <a:blip r:embed="rId2" cstate="screen">
            <a:extLst>
              <a:ext uri="{28A0092B-C50C-407E-A947-70E740481C1C}">
                <a14:useLocalDpi xmlns:a14="http://schemas.microsoft.com/office/drawing/2010/main"/>
              </a:ext>
            </a:extLst>
          </a:blip>
          <a:srcRect t="-491"/>
          <a:stretch>
            <a:fillRect/>
          </a:stretch>
        </p:blipFill>
        <p:spPr>
          <a:xfrm>
            <a:off x="-3" y="-171450"/>
            <a:ext cx="10080627" cy="5842000"/>
          </a:xfrm>
          <a:prstGeom prst="rect">
            <a:avLst/>
          </a:prstGeom>
        </p:spPr>
      </p:pic>
      <p:grpSp>
        <p:nvGrpSpPr>
          <p:cNvPr id="2" name="Gruppieren 1">
            <a:extLst>
              <a:ext uri="{FF2B5EF4-FFF2-40B4-BE49-F238E27FC236}">
                <a16:creationId xmlns:a16="http://schemas.microsoft.com/office/drawing/2014/main" id="{61248203-1434-A3FB-581C-B2F1F4685D85}"/>
              </a:ext>
            </a:extLst>
          </p:cNvPr>
          <p:cNvGrpSpPr/>
          <p:nvPr/>
        </p:nvGrpSpPr>
        <p:grpSpPr>
          <a:xfrm>
            <a:off x="0" y="4803449"/>
            <a:ext cx="2468624" cy="867100"/>
            <a:chOff x="0" y="4803449"/>
            <a:chExt cx="2468624" cy="867100"/>
          </a:xfrm>
        </p:grpSpPr>
        <p:sp>
          <p:nvSpPr>
            <p:cNvPr id="12" name="Rechteck 11">
              <a:extLst>
                <a:ext uri="{FF2B5EF4-FFF2-40B4-BE49-F238E27FC236}">
                  <a16:creationId xmlns:a16="http://schemas.microsoft.com/office/drawing/2014/main" id="{E18EF23B-F6BA-A016-266E-94387A3AF0C4}"/>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11" name="Grafik 10" descr="Ein Bild, das Text, Schrift, Blume, Grafiken enthält.&#10;&#10;Automatisch generierte Beschreibung">
              <a:extLst>
                <a:ext uri="{FF2B5EF4-FFF2-40B4-BE49-F238E27FC236}">
                  <a16:creationId xmlns:a16="http://schemas.microsoft.com/office/drawing/2014/main" id="{6432D12A-6296-1102-866B-171D9AFED17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
        <p:nvSpPr>
          <p:cNvPr id="3" name="Abgerundetes Rechteck 2">
            <a:extLst>
              <a:ext uri="{FF2B5EF4-FFF2-40B4-BE49-F238E27FC236}">
                <a16:creationId xmlns:a16="http://schemas.microsoft.com/office/drawing/2014/main" id="{4B059FB8-633F-3466-171D-43BEC7F7005C}"/>
              </a:ext>
            </a:extLst>
          </p:cNvPr>
          <p:cNvSpPr/>
          <p:nvPr/>
        </p:nvSpPr>
        <p:spPr>
          <a:xfrm>
            <a:off x="143838" y="131786"/>
            <a:ext cx="5742612" cy="867100"/>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cs typeface="Heebo" pitchFamily="2" charset="-79"/>
              </a:rPr>
              <a:t>Ein Päckchen von dir: </a:t>
            </a:r>
          </a:p>
          <a:p>
            <a:pPr algn="ctr"/>
            <a:r>
              <a:rPr lang="de-DE" sz="2400" b="1" dirty="0">
                <a:latin typeface="Heebo" pitchFamily="2" charset="-79"/>
                <a:cs typeface="Heebo" pitchFamily="2" charset="-79"/>
              </a:rPr>
              <a:t>Ein Weihnachtsmoment für ein Kind. </a:t>
            </a:r>
          </a:p>
        </p:txBody>
      </p:sp>
      <p:sp>
        <p:nvSpPr>
          <p:cNvPr id="10" name="Abgerundetes Rechteck 9">
            <a:extLst>
              <a:ext uri="{FF2B5EF4-FFF2-40B4-BE49-F238E27FC236}">
                <a16:creationId xmlns:a16="http://schemas.microsoft.com/office/drawing/2014/main" id="{3C870ACF-F093-A546-11BC-7ED067323020}"/>
              </a:ext>
            </a:extLst>
          </p:cNvPr>
          <p:cNvSpPr/>
          <p:nvPr/>
        </p:nvSpPr>
        <p:spPr>
          <a:xfrm>
            <a:off x="3514726" y="3893559"/>
            <a:ext cx="6322306" cy="1343440"/>
          </a:xfrm>
          <a:prstGeom prst="roundRect">
            <a:avLst>
              <a:gd name="adj" fmla="val 16007"/>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latin typeface="Heebo" pitchFamily="2" charset="-79"/>
              </a:rPr>
              <a:t>Der Weihnachtspäckchenkonvoi bringt Geschenke nach</a:t>
            </a:r>
          </a:p>
          <a:p>
            <a:r>
              <a:rPr lang="de-DE" dirty="0">
                <a:latin typeface="Heebo" pitchFamily="2" charset="-79"/>
              </a:rPr>
              <a:t>Albanien, Bulgarien, Moldawien, Rumänien und in die</a:t>
            </a:r>
          </a:p>
          <a:p>
            <a:r>
              <a:rPr lang="de-DE" dirty="0">
                <a:latin typeface="Heebo" pitchFamily="2" charset="-79"/>
              </a:rPr>
              <a:t>Ukraine. Lokale Partner helfen dabei, dass die Päckchen</a:t>
            </a:r>
          </a:p>
          <a:p>
            <a:r>
              <a:rPr lang="de-DE" dirty="0">
                <a:latin typeface="Heebo" pitchFamily="2" charset="-79"/>
              </a:rPr>
              <a:t>dort ankommen, wo sie gebraucht werden.</a:t>
            </a:r>
          </a:p>
        </p:txBody>
      </p:sp>
    </p:spTree>
    <p:extLst>
      <p:ext uri="{BB962C8B-B14F-4D97-AF65-F5344CB8AC3E}">
        <p14:creationId xmlns:p14="http://schemas.microsoft.com/office/powerpoint/2010/main" val="22748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3540A-D03A-8D23-34D0-9B9659968281}"/>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9ECD4194-6916-173B-6A8A-3F996AF415F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5400000">
            <a:off x="2147274" y="-2262801"/>
            <a:ext cx="5786078" cy="10080625"/>
          </a:xfrm>
          <a:prstGeom prst="rect">
            <a:avLst/>
          </a:prstGeom>
        </p:spPr>
      </p:pic>
      <p:grpSp>
        <p:nvGrpSpPr>
          <p:cNvPr id="2" name="Gruppieren 1">
            <a:extLst>
              <a:ext uri="{FF2B5EF4-FFF2-40B4-BE49-F238E27FC236}">
                <a16:creationId xmlns:a16="http://schemas.microsoft.com/office/drawing/2014/main" id="{181E807A-8DD5-9374-0FDE-C435C101EDC5}"/>
              </a:ext>
            </a:extLst>
          </p:cNvPr>
          <p:cNvGrpSpPr/>
          <p:nvPr/>
        </p:nvGrpSpPr>
        <p:grpSpPr>
          <a:xfrm>
            <a:off x="0" y="4803449"/>
            <a:ext cx="2468624" cy="867100"/>
            <a:chOff x="0" y="4803449"/>
            <a:chExt cx="2468624" cy="867100"/>
          </a:xfrm>
        </p:grpSpPr>
        <p:sp>
          <p:nvSpPr>
            <p:cNvPr id="12" name="Rechteck 11">
              <a:extLst>
                <a:ext uri="{FF2B5EF4-FFF2-40B4-BE49-F238E27FC236}">
                  <a16:creationId xmlns:a16="http://schemas.microsoft.com/office/drawing/2014/main" id="{39DEE789-DEF0-4827-7260-ABEC2C55F72F}"/>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11" name="Grafik 10" descr="Ein Bild, das Text, Schrift, Blume, Grafiken enthält.&#10;&#10;Automatisch generierte Beschreibung">
              <a:extLst>
                <a:ext uri="{FF2B5EF4-FFF2-40B4-BE49-F238E27FC236}">
                  <a16:creationId xmlns:a16="http://schemas.microsoft.com/office/drawing/2014/main" id="{823E8E74-059B-3BD9-4EA7-997B650163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
        <p:nvSpPr>
          <p:cNvPr id="3" name="Abgerundetes Rechteck 2">
            <a:extLst>
              <a:ext uri="{FF2B5EF4-FFF2-40B4-BE49-F238E27FC236}">
                <a16:creationId xmlns:a16="http://schemas.microsoft.com/office/drawing/2014/main" id="{F1AAD957-E352-DDB0-4EDD-85E5A496C64B}"/>
              </a:ext>
            </a:extLst>
          </p:cNvPr>
          <p:cNvSpPr/>
          <p:nvPr/>
        </p:nvSpPr>
        <p:spPr>
          <a:xfrm>
            <a:off x="143838" y="344062"/>
            <a:ext cx="5742612" cy="554014"/>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cs typeface="Heebo" pitchFamily="2" charset="-79"/>
              </a:rPr>
              <a:t>Kinder helfen Kindern.</a:t>
            </a:r>
          </a:p>
        </p:txBody>
      </p:sp>
      <p:sp>
        <p:nvSpPr>
          <p:cNvPr id="10" name="Abgerundetes Rechteck 9">
            <a:extLst>
              <a:ext uri="{FF2B5EF4-FFF2-40B4-BE49-F238E27FC236}">
                <a16:creationId xmlns:a16="http://schemas.microsoft.com/office/drawing/2014/main" id="{9D785AB8-2428-2288-A56E-0C82C75D7C92}"/>
              </a:ext>
            </a:extLst>
          </p:cNvPr>
          <p:cNvSpPr/>
          <p:nvPr/>
        </p:nvSpPr>
        <p:spPr>
          <a:xfrm>
            <a:off x="3514726" y="3357564"/>
            <a:ext cx="6322306" cy="1879436"/>
          </a:xfrm>
          <a:prstGeom prst="roundRect">
            <a:avLst>
              <a:gd name="adj" fmla="val 16007"/>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latin typeface="Heebo" pitchFamily="2" charset="-79"/>
                <a:cs typeface="Heebo" pitchFamily="2" charset="-79"/>
              </a:rPr>
              <a:t>Ganz besonders wird ein Päckchen, wenn die Kinder ein</a:t>
            </a:r>
          </a:p>
          <a:p>
            <a:r>
              <a:rPr lang="de-DE" dirty="0">
                <a:latin typeface="Heebo" pitchFamily="2" charset="-79"/>
                <a:cs typeface="Heebo" pitchFamily="2" charset="-79"/>
              </a:rPr>
              <a:t>eigenes, gut erhaltenes Spielzeug auswählen und ihr</a:t>
            </a:r>
          </a:p>
          <a:p>
            <a:r>
              <a:rPr lang="de-DE" dirty="0">
                <a:latin typeface="Heebo" pitchFamily="2" charset="-79"/>
                <a:cs typeface="Heebo" pitchFamily="2" charset="-79"/>
              </a:rPr>
              <a:t>dann zusammen das Päckchen gestaltet. </a:t>
            </a:r>
          </a:p>
          <a:p>
            <a:r>
              <a:rPr lang="de-DE" dirty="0">
                <a:latin typeface="Heebo" pitchFamily="2" charset="-79"/>
                <a:cs typeface="Heebo" pitchFamily="2" charset="-79"/>
              </a:rPr>
              <a:t>Für viele Kinder an den Zielorten ist es das einzige Weihnachtsgeschenk. So verbindet der Konvoi Engagement in Deutschland mit direkter Hilfe vor Ort.</a:t>
            </a:r>
          </a:p>
        </p:txBody>
      </p:sp>
    </p:spTree>
    <p:extLst>
      <p:ext uri="{BB962C8B-B14F-4D97-AF65-F5344CB8AC3E}">
        <p14:creationId xmlns:p14="http://schemas.microsoft.com/office/powerpoint/2010/main" val="427459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873FB-8D91-6457-91E3-3E6306DA11E0}"/>
            </a:ext>
          </a:extLst>
        </p:cNvPr>
        <p:cNvGrpSpPr/>
        <p:nvPr/>
      </p:nvGrpSpPr>
      <p:grpSpPr>
        <a:xfrm>
          <a:off x="0" y="0"/>
          <a:ext cx="0" cy="0"/>
          <a:chOff x="0" y="0"/>
          <a:chExt cx="0" cy="0"/>
        </a:xfrm>
      </p:grpSpPr>
      <p:pic>
        <p:nvPicPr>
          <p:cNvPr id="28" name="Grafik 27" descr="Ein Bild, das Transport, Himmel, Anhänger, draußen enthält.&#10;&#10;Automatisch generierte Beschreibung">
            <a:extLst>
              <a:ext uri="{FF2B5EF4-FFF2-40B4-BE49-F238E27FC236}">
                <a16:creationId xmlns:a16="http://schemas.microsoft.com/office/drawing/2014/main" id="{9FCF38B5-3096-48AA-2BC9-3476E80EC42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2" y="0"/>
            <a:ext cx="10080627" cy="5670549"/>
          </a:xfrm>
          <a:prstGeom prst="rect">
            <a:avLst/>
          </a:prstGeom>
        </p:spPr>
      </p:pic>
      <p:grpSp>
        <p:nvGrpSpPr>
          <p:cNvPr id="2" name="Gruppieren 1">
            <a:extLst>
              <a:ext uri="{FF2B5EF4-FFF2-40B4-BE49-F238E27FC236}">
                <a16:creationId xmlns:a16="http://schemas.microsoft.com/office/drawing/2014/main" id="{D328A0EE-3249-CD7A-64BD-BC63A564485F}"/>
              </a:ext>
            </a:extLst>
          </p:cNvPr>
          <p:cNvGrpSpPr/>
          <p:nvPr/>
        </p:nvGrpSpPr>
        <p:grpSpPr>
          <a:xfrm>
            <a:off x="0" y="4803449"/>
            <a:ext cx="2468624" cy="867100"/>
            <a:chOff x="0" y="4803449"/>
            <a:chExt cx="2468624" cy="867100"/>
          </a:xfrm>
        </p:grpSpPr>
        <p:sp>
          <p:nvSpPr>
            <p:cNvPr id="12" name="Rechteck 11">
              <a:extLst>
                <a:ext uri="{FF2B5EF4-FFF2-40B4-BE49-F238E27FC236}">
                  <a16:creationId xmlns:a16="http://schemas.microsoft.com/office/drawing/2014/main" id="{85F2773C-B5E3-1E90-E19E-799C6136B0B2}"/>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11" name="Grafik 10" descr="Ein Bild, das Text, Schrift, Blume, Grafiken enthält.&#10;&#10;Automatisch generierte Beschreibung">
              <a:extLst>
                <a:ext uri="{FF2B5EF4-FFF2-40B4-BE49-F238E27FC236}">
                  <a16:creationId xmlns:a16="http://schemas.microsoft.com/office/drawing/2014/main" id="{8986E8E9-521B-0425-8863-6487DAED301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
        <p:nvSpPr>
          <p:cNvPr id="3" name="Abgerundetes Rechteck 2">
            <a:extLst>
              <a:ext uri="{FF2B5EF4-FFF2-40B4-BE49-F238E27FC236}">
                <a16:creationId xmlns:a16="http://schemas.microsoft.com/office/drawing/2014/main" id="{9333D3AC-715B-9EBD-2796-E0BD4D6559B9}"/>
              </a:ext>
            </a:extLst>
          </p:cNvPr>
          <p:cNvSpPr/>
          <p:nvPr/>
        </p:nvSpPr>
        <p:spPr>
          <a:xfrm>
            <a:off x="164158" y="334986"/>
            <a:ext cx="3970796" cy="519143"/>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cs typeface="Heebo" pitchFamily="2" charset="-79"/>
              </a:rPr>
              <a:t>Der Konvoi</a:t>
            </a:r>
          </a:p>
        </p:txBody>
      </p:sp>
      <p:sp>
        <p:nvSpPr>
          <p:cNvPr id="10" name="Abgerundetes Rechteck 9">
            <a:extLst>
              <a:ext uri="{FF2B5EF4-FFF2-40B4-BE49-F238E27FC236}">
                <a16:creationId xmlns:a16="http://schemas.microsoft.com/office/drawing/2014/main" id="{DDC824D3-DDC6-2166-8C75-3F0EB42A7E47}"/>
              </a:ext>
            </a:extLst>
          </p:cNvPr>
          <p:cNvSpPr/>
          <p:nvPr/>
        </p:nvSpPr>
        <p:spPr>
          <a:xfrm>
            <a:off x="4320210" y="3114260"/>
            <a:ext cx="5559684" cy="2394473"/>
          </a:xfrm>
          <a:prstGeom prst="roundRect">
            <a:avLst>
              <a:gd name="adj" fmla="val 3245"/>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latin typeface="Heebo" pitchFamily="2" charset="-79"/>
              </a:rPr>
              <a:t>Den Weihnachtspäckchenkonvoi gibt es seit 2001. Damals startete er ganz klein, mit wenigen Fahrzeugen, einer Handvoll Helferinnen und Helfer und den ersten gesammelten Päckchen.</a:t>
            </a:r>
          </a:p>
          <a:p>
            <a:r>
              <a:rPr lang="de-DE" dirty="0">
                <a:latin typeface="Heebo" pitchFamily="2" charset="-79"/>
              </a:rPr>
              <a:t>Seitdem ist der Konvoi Jahr für Jahr gewachsen. </a:t>
            </a:r>
          </a:p>
          <a:p>
            <a:r>
              <a:rPr lang="de-DE" dirty="0">
                <a:latin typeface="Heebo" pitchFamily="2" charset="-79"/>
              </a:rPr>
              <a:t>Zum 25‑jährigen Jubiläum 2025 durften wir das zweimillionste Päckchen auf die Reise schicken! Zwei Millionen kleine Momente voller Freude.</a:t>
            </a:r>
          </a:p>
        </p:txBody>
      </p:sp>
    </p:spTree>
    <p:extLst>
      <p:ext uri="{BB962C8B-B14F-4D97-AF65-F5344CB8AC3E}">
        <p14:creationId xmlns:p14="http://schemas.microsoft.com/office/powerpoint/2010/main" val="107641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A group of people in brightly colored safety vests stands outside a Raben logistics truck, holding boxes decorated with Christmas themes, supporting a children's toy drive.">
            <a:extLst>
              <a:ext uri="{FF2B5EF4-FFF2-40B4-BE49-F238E27FC236}">
                <a16:creationId xmlns:a16="http://schemas.microsoft.com/office/drawing/2014/main" id="{D2B7C1FF-64DF-F741-00F3-C18A09690004}"/>
              </a:ext>
            </a:extLst>
          </p:cNvPr>
          <p:cNvPicPr>
            <a:picLocks noChangeAspect="1"/>
          </p:cNvPicPr>
          <p:nvPr/>
        </p:nvPicPr>
        <p:blipFill>
          <a:blip r:embed="rId2"/>
          <a:stretch>
            <a:fillRect/>
          </a:stretch>
        </p:blipFill>
        <p:spPr>
          <a:xfrm>
            <a:off x="0" y="99"/>
            <a:ext cx="10080625" cy="5670352"/>
          </a:xfrm>
          <a:prstGeom prst="rect">
            <a:avLst/>
          </a:prstGeom>
        </p:spPr>
      </p:pic>
      <p:sp>
        <p:nvSpPr>
          <p:cNvPr id="4" name="Abgerundetes Rechteck 3">
            <a:extLst>
              <a:ext uri="{FF2B5EF4-FFF2-40B4-BE49-F238E27FC236}">
                <a16:creationId xmlns:a16="http://schemas.microsoft.com/office/drawing/2014/main" id="{7A421DA1-D378-A863-F7E6-2F86A25766AA}"/>
              </a:ext>
            </a:extLst>
          </p:cNvPr>
          <p:cNvSpPr/>
          <p:nvPr/>
        </p:nvSpPr>
        <p:spPr>
          <a:xfrm>
            <a:off x="165765" y="131927"/>
            <a:ext cx="9814258" cy="1847948"/>
          </a:xfrm>
          <a:prstGeom prst="roundRect">
            <a:avLst>
              <a:gd name="adj" fmla="val 7649"/>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latin typeface="Heebo" pitchFamily="2" charset="-79"/>
            </a:endParaRPr>
          </a:p>
        </p:txBody>
      </p:sp>
      <p:sp>
        <p:nvSpPr>
          <p:cNvPr id="10" name="Textfeld 9">
            <a:extLst>
              <a:ext uri="{FF2B5EF4-FFF2-40B4-BE49-F238E27FC236}">
                <a16:creationId xmlns:a16="http://schemas.microsoft.com/office/drawing/2014/main" id="{AEF79D7D-F16D-DD7F-B2C8-EB3EC3238309}"/>
              </a:ext>
            </a:extLst>
          </p:cNvPr>
          <p:cNvSpPr txBox="1"/>
          <p:nvPr/>
        </p:nvSpPr>
        <p:spPr>
          <a:xfrm>
            <a:off x="5072211" y="278591"/>
            <a:ext cx="5008414" cy="1200329"/>
          </a:xfrm>
          <a:prstGeom prst="rect">
            <a:avLst/>
          </a:prstGeom>
          <a:noFill/>
        </p:spPr>
        <p:txBody>
          <a:bodyPr wrap="square" rtlCol="0">
            <a:spAutoFit/>
          </a:bodyPr>
          <a:lstStyle/>
          <a:p>
            <a:r>
              <a:rPr lang="de-DE" sz="1600" b="1" dirty="0">
                <a:solidFill>
                  <a:schemeClr val="bg1"/>
                </a:solidFill>
                <a:latin typeface="Heebo" pitchFamily="2" charset="-79"/>
              </a:rPr>
              <a:t>Wer wir sind:</a:t>
            </a:r>
          </a:p>
          <a:p>
            <a:pPr marL="285750" indent="-285750">
              <a:buFont typeface="Arial" panose="020B0604020202020204" pitchFamily="34" charset="0"/>
              <a:buChar char="•"/>
            </a:pPr>
            <a:r>
              <a:rPr lang="de-DE" sz="1400" dirty="0">
                <a:solidFill>
                  <a:schemeClr val="bg1"/>
                </a:solidFill>
                <a:latin typeface="Heebo" pitchFamily="2" charset="-79"/>
              </a:rPr>
              <a:t>Mitglieder der Serviceclubs Ladies’ Circle, Round Table, </a:t>
            </a:r>
            <a:br>
              <a:rPr lang="de-DE" sz="1400" dirty="0">
                <a:solidFill>
                  <a:schemeClr val="bg1"/>
                </a:solidFill>
                <a:latin typeface="Heebo" pitchFamily="2" charset="-79"/>
              </a:rPr>
            </a:br>
            <a:r>
              <a:rPr lang="de-DE" sz="1400" dirty="0">
                <a:solidFill>
                  <a:schemeClr val="bg1"/>
                </a:solidFill>
                <a:latin typeface="Heebo" pitchFamily="2" charset="-79"/>
              </a:rPr>
              <a:t>Agora Club Tangent und Old Tablers </a:t>
            </a:r>
            <a:br>
              <a:rPr lang="de-DE" sz="1400" dirty="0">
                <a:solidFill>
                  <a:schemeClr val="bg1"/>
                </a:solidFill>
                <a:latin typeface="Heebo" pitchFamily="2" charset="-79"/>
              </a:rPr>
            </a:br>
            <a:r>
              <a:rPr lang="de-DE" sz="1400" dirty="0">
                <a:solidFill>
                  <a:schemeClr val="bg1"/>
                </a:solidFill>
                <a:latin typeface="Heebo" pitchFamily="2" charset="-79"/>
              </a:rPr>
              <a:t>zusammen mit Freunden &amp; Unterstützern.</a:t>
            </a:r>
          </a:p>
          <a:p>
            <a:pPr marL="285750" indent="-285750">
              <a:buFont typeface="Arial" panose="020B0604020202020204" pitchFamily="34" charset="0"/>
              <a:buChar char="•"/>
            </a:pPr>
            <a:r>
              <a:rPr lang="de-DE" sz="1400" dirty="0">
                <a:solidFill>
                  <a:schemeClr val="bg1"/>
                </a:solidFill>
                <a:latin typeface="Heebo" pitchFamily="2" charset="-79"/>
              </a:rPr>
              <a:t>100% ehrenamtlich organisiert und umgesetzt.</a:t>
            </a:r>
          </a:p>
        </p:txBody>
      </p:sp>
      <p:sp>
        <p:nvSpPr>
          <p:cNvPr id="7" name="Textfeld 6">
            <a:extLst>
              <a:ext uri="{FF2B5EF4-FFF2-40B4-BE49-F238E27FC236}">
                <a16:creationId xmlns:a16="http://schemas.microsoft.com/office/drawing/2014/main" id="{E6C19F7F-88CC-67B3-72F2-40452FF596D8}"/>
              </a:ext>
            </a:extLst>
          </p:cNvPr>
          <p:cNvSpPr txBox="1"/>
          <p:nvPr/>
        </p:nvSpPr>
        <p:spPr>
          <a:xfrm>
            <a:off x="334958" y="267574"/>
            <a:ext cx="4842649" cy="1415772"/>
          </a:xfrm>
          <a:prstGeom prst="rect">
            <a:avLst/>
          </a:prstGeom>
          <a:noFill/>
        </p:spPr>
        <p:txBody>
          <a:bodyPr wrap="square" rtlCol="0">
            <a:spAutoFit/>
          </a:bodyPr>
          <a:lstStyle/>
          <a:p>
            <a:r>
              <a:rPr lang="de-DE" sz="1600" b="1" dirty="0">
                <a:solidFill>
                  <a:schemeClr val="bg1"/>
                </a:solidFill>
                <a:latin typeface="Heebo" pitchFamily="2" charset="-79"/>
              </a:rPr>
              <a:t>Der Konvoi im Kern:</a:t>
            </a:r>
          </a:p>
          <a:p>
            <a:pPr marL="285750" indent="-285750">
              <a:buFont typeface="Arial" panose="020B0604020202020204" pitchFamily="34" charset="0"/>
              <a:buChar char="•"/>
            </a:pPr>
            <a:r>
              <a:rPr lang="de-DE" sz="1400" dirty="0">
                <a:solidFill>
                  <a:schemeClr val="bg1"/>
                </a:solidFill>
                <a:latin typeface="Heebo" pitchFamily="2" charset="-79"/>
              </a:rPr>
              <a:t>Ein ehrenamtliches Hilfsprojekt für bedürftige Kinder in Osteuropa.</a:t>
            </a:r>
          </a:p>
          <a:p>
            <a:pPr marL="285750" indent="-285750">
              <a:buFont typeface="Arial" panose="020B0604020202020204" pitchFamily="34" charset="0"/>
              <a:buChar char="•"/>
            </a:pPr>
            <a:r>
              <a:rPr lang="de-DE" sz="1400" dirty="0">
                <a:solidFill>
                  <a:schemeClr val="bg1"/>
                </a:solidFill>
                <a:latin typeface="Heebo" pitchFamily="2" charset="-79"/>
              </a:rPr>
              <a:t>Basiert auf dem Grundgedanken: Kinder helfen Kindern.</a:t>
            </a:r>
          </a:p>
          <a:p>
            <a:pPr marL="285750" indent="-285750">
              <a:buFont typeface="Arial" panose="020B0604020202020204" pitchFamily="34" charset="0"/>
              <a:buChar char="•"/>
            </a:pPr>
            <a:r>
              <a:rPr lang="de-DE" sz="1400" dirty="0">
                <a:solidFill>
                  <a:schemeClr val="bg1"/>
                </a:solidFill>
                <a:latin typeface="Heebo" pitchFamily="2" charset="-79"/>
              </a:rPr>
              <a:t>Umgesetzt von einem ehrenamtlichen Netzwerk, Freunden, Partnern, und engagierten Unterstützern.</a:t>
            </a:r>
          </a:p>
        </p:txBody>
      </p:sp>
      <p:grpSp>
        <p:nvGrpSpPr>
          <p:cNvPr id="6" name="Gruppieren 5">
            <a:extLst>
              <a:ext uri="{FF2B5EF4-FFF2-40B4-BE49-F238E27FC236}">
                <a16:creationId xmlns:a16="http://schemas.microsoft.com/office/drawing/2014/main" id="{C844FB61-2178-C003-28AF-2972B4C333C6}"/>
              </a:ext>
            </a:extLst>
          </p:cNvPr>
          <p:cNvGrpSpPr/>
          <p:nvPr/>
        </p:nvGrpSpPr>
        <p:grpSpPr>
          <a:xfrm>
            <a:off x="0" y="4803449"/>
            <a:ext cx="2468624" cy="867100"/>
            <a:chOff x="0" y="4803449"/>
            <a:chExt cx="2468624" cy="867100"/>
          </a:xfrm>
        </p:grpSpPr>
        <p:sp>
          <p:nvSpPr>
            <p:cNvPr id="8" name="Rechteck 7">
              <a:extLst>
                <a:ext uri="{FF2B5EF4-FFF2-40B4-BE49-F238E27FC236}">
                  <a16:creationId xmlns:a16="http://schemas.microsoft.com/office/drawing/2014/main" id="{998C8198-DD3A-BCE8-C4D7-A1A3C18DC9DB}"/>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9" name="Grafik 8" descr="Ein Bild, das Text, Schrift, Blume, Grafiken enthält.&#10;&#10;Automatisch generierte Beschreibung">
              <a:extLst>
                <a:ext uri="{FF2B5EF4-FFF2-40B4-BE49-F238E27FC236}">
                  <a16:creationId xmlns:a16="http://schemas.microsoft.com/office/drawing/2014/main" id="{D38219FE-7330-5DB1-5338-53EFBFDD03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564932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Kleidung, Schuhwerk, Himmel, draußen enthält.&#10;&#10;Automatisch generierte Beschreibung">
            <a:extLst>
              <a:ext uri="{FF2B5EF4-FFF2-40B4-BE49-F238E27FC236}">
                <a16:creationId xmlns:a16="http://schemas.microsoft.com/office/drawing/2014/main" id="{8278736E-7AC4-A574-02E2-900EB3CFCCDA}"/>
              </a:ext>
            </a:extLst>
          </p:cNvPr>
          <p:cNvPicPr>
            <a:picLocks noChangeAspect="1"/>
          </p:cNvPicPr>
          <p:nvPr/>
        </p:nvPicPr>
        <p:blipFill rotWithShape="1">
          <a:blip r:embed="rId2" cstate="screen">
            <a:alphaModFix amt="35000"/>
            <a:extLst>
              <a:ext uri="{28A0092B-C50C-407E-A947-70E740481C1C}">
                <a14:useLocalDpi xmlns:a14="http://schemas.microsoft.com/office/drawing/2010/main"/>
              </a:ext>
            </a:extLst>
          </a:blip>
          <a:srcRect r="-93"/>
          <a:stretch/>
        </p:blipFill>
        <p:spPr>
          <a:xfrm>
            <a:off x="0" y="0"/>
            <a:ext cx="10080625" cy="5670549"/>
          </a:xfrm>
          <a:prstGeom prst="rect">
            <a:avLst/>
          </a:prstGeom>
        </p:spPr>
      </p:pic>
      <p:pic>
        <p:nvPicPr>
          <p:cNvPr id="3" name="Grafik 2" descr="Ein Bild, das Kleidung, Schuhwerk, Himmel, draußen enthält.&#10;&#10;Automatisch generierte Beschreibung">
            <a:extLst>
              <a:ext uri="{FF2B5EF4-FFF2-40B4-BE49-F238E27FC236}">
                <a16:creationId xmlns:a16="http://schemas.microsoft.com/office/drawing/2014/main" id="{E1C19A03-A83F-4643-8D3F-2274D6D1BAE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36140" y="0"/>
            <a:ext cx="6619234" cy="5719101"/>
          </a:xfrm>
          <a:prstGeom prst="rect">
            <a:avLst/>
          </a:prstGeom>
        </p:spPr>
      </p:pic>
      <p:sp>
        <p:nvSpPr>
          <p:cNvPr id="7" name="Abgerundetes Rechteck 6">
            <a:extLst>
              <a:ext uri="{FF2B5EF4-FFF2-40B4-BE49-F238E27FC236}">
                <a16:creationId xmlns:a16="http://schemas.microsoft.com/office/drawing/2014/main" id="{6E0276C1-2532-4940-4C06-1C5774A85EBB}"/>
              </a:ext>
            </a:extLst>
          </p:cNvPr>
          <p:cNvSpPr/>
          <p:nvPr/>
        </p:nvSpPr>
        <p:spPr>
          <a:xfrm>
            <a:off x="190147" y="882595"/>
            <a:ext cx="4539016" cy="1712968"/>
          </a:xfrm>
          <a:prstGeom prst="roundRect">
            <a:avLst>
              <a:gd name="adj" fmla="val 7817"/>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dirty="0">
                <a:latin typeface="Heebo" pitchFamily="2" charset="-79"/>
                <a:cs typeface="Heebo" pitchFamily="2" charset="-79"/>
              </a:rPr>
              <a:t>Packt einen </a:t>
            </a:r>
            <a:r>
              <a:rPr lang="de-DE" sz="2800" b="1" dirty="0">
                <a:latin typeface="Heebo" pitchFamily="2" charset="-79"/>
                <a:cs typeface="Heebo" pitchFamily="2" charset="-79"/>
              </a:rPr>
              <a:t>Moment purer</a:t>
            </a:r>
          </a:p>
          <a:p>
            <a:pPr algn="ctr"/>
            <a:r>
              <a:rPr lang="de-DE" sz="2800" b="1" dirty="0">
                <a:latin typeface="Heebo" pitchFamily="2" charset="-79"/>
                <a:cs typeface="Heebo" pitchFamily="2" charset="-79"/>
              </a:rPr>
              <a:t>Weihnachtsfreude </a:t>
            </a:r>
            <a:r>
              <a:rPr lang="de-DE" sz="2800" dirty="0">
                <a:latin typeface="Heebo" pitchFamily="2" charset="-79"/>
                <a:cs typeface="Heebo" pitchFamily="2" charset="-79"/>
              </a:rPr>
              <a:t>ein.</a:t>
            </a:r>
          </a:p>
          <a:p>
            <a:pPr algn="ctr"/>
            <a:r>
              <a:rPr lang="de-DE" sz="2800" dirty="0">
                <a:latin typeface="Heebo" pitchFamily="2" charset="-79"/>
                <a:cs typeface="Heebo" pitchFamily="2" charset="-79"/>
              </a:rPr>
              <a:t>Der Konvoi liefert ihn ab.</a:t>
            </a:r>
          </a:p>
        </p:txBody>
      </p:sp>
      <p:grpSp>
        <p:nvGrpSpPr>
          <p:cNvPr id="2" name="Gruppieren 1">
            <a:extLst>
              <a:ext uri="{FF2B5EF4-FFF2-40B4-BE49-F238E27FC236}">
                <a16:creationId xmlns:a16="http://schemas.microsoft.com/office/drawing/2014/main" id="{554A9DCA-1AC5-9D95-CEA8-D814C643964B}"/>
              </a:ext>
            </a:extLst>
          </p:cNvPr>
          <p:cNvGrpSpPr/>
          <p:nvPr/>
        </p:nvGrpSpPr>
        <p:grpSpPr>
          <a:xfrm>
            <a:off x="0" y="4803449"/>
            <a:ext cx="2468624" cy="867100"/>
            <a:chOff x="0" y="4803449"/>
            <a:chExt cx="2468624" cy="867100"/>
          </a:xfrm>
        </p:grpSpPr>
        <p:sp>
          <p:nvSpPr>
            <p:cNvPr id="5" name="Rechteck 4">
              <a:extLst>
                <a:ext uri="{FF2B5EF4-FFF2-40B4-BE49-F238E27FC236}">
                  <a16:creationId xmlns:a16="http://schemas.microsoft.com/office/drawing/2014/main" id="{DB15CE9D-B9C7-31CC-626D-EE8061B99020}"/>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9" name="Grafik 8" descr="Ein Bild, das Text, Schrift, Blume, Grafiken enthält.&#10;&#10;Automatisch generierte Beschreibung">
              <a:extLst>
                <a:ext uri="{FF2B5EF4-FFF2-40B4-BE49-F238E27FC236}">
                  <a16:creationId xmlns:a16="http://schemas.microsoft.com/office/drawing/2014/main" id="{ADBE5319-695E-6886-4ACD-9E5F763BEC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1871777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C5072-37A9-66B3-A034-87367234FF2B}"/>
            </a:ext>
          </a:extLst>
        </p:cNvPr>
        <p:cNvGrpSpPr/>
        <p:nvPr/>
      </p:nvGrpSpPr>
      <p:grpSpPr>
        <a:xfrm>
          <a:off x="0" y="0"/>
          <a:ext cx="0" cy="0"/>
          <a:chOff x="0" y="0"/>
          <a:chExt cx="0" cy="0"/>
        </a:xfrm>
      </p:grpSpPr>
      <p:pic>
        <p:nvPicPr>
          <p:cNvPr id="139" name="Bild 5" descr="geschenk_10_rot.eps">
            <a:extLst>
              <a:ext uri="{FF2B5EF4-FFF2-40B4-BE49-F238E27FC236}">
                <a16:creationId xmlns:a16="http://schemas.microsoft.com/office/drawing/2014/main" id="{2AC0DDFD-869C-654B-AEFD-5E735606FCC9}"/>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20700000">
            <a:off x="8825591" y="1216910"/>
            <a:ext cx="2113280" cy="1983232"/>
          </a:xfrm>
          <a:prstGeom prst="rect">
            <a:avLst/>
          </a:prstGeom>
        </p:spPr>
      </p:pic>
      <p:pic>
        <p:nvPicPr>
          <p:cNvPr id="140" name="Bild 6" descr="geschenk_10_rot.eps">
            <a:extLst>
              <a:ext uri="{FF2B5EF4-FFF2-40B4-BE49-F238E27FC236}">
                <a16:creationId xmlns:a16="http://schemas.microsoft.com/office/drawing/2014/main" id="{F3B82032-A047-5AA8-8EF4-1DEC94B5795B}"/>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600000">
            <a:off x="3014052" y="4888329"/>
            <a:ext cx="1619334" cy="1519683"/>
          </a:xfrm>
          <a:prstGeom prst="rect">
            <a:avLst/>
          </a:prstGeom>
        </p:spPr>
      </p:pic>
      <p:pic>
        <p:nvPicPr>
          <p:cNvPr id="141" name="Bild 8" descr="geschenk_10_rot.eps">
            <a:extLst>
              <a:ext uri="{FF2B5EF4-FFF2-40B4-BE49-F238E27FC236}">
                <a16:creationId xmlns:a16="http://schemas.microsoft.com/office/drawing/2014/main" id="{1BE1601D-BAF7-2C19-EC0E-BDA70669476A}"/>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21300000">
            <a:off x="-293075" y="1864871"/>
            <a:ext cx="1581630" cy="1484299"/>
          </a:xfrm>
          <a:prstGeom prst="rect">
            <a:avLst/>
          </a:prstGeom>
        </p:spPr>
      </p:pic>
      <p:grpSp>
        <p:nvGrpSpPr>
          <p:cNvPr id="2" name="Gruppieren 1">
            <a:extLst>
              <a:ext uri="{FF2B5EF4-FFF2-40B4-BE49-F238E27FC236}">
                <a16:creationId xmlns:a16="http://schemas.microsoft.com/office/drawing/2014/main" id="{AD23AAD2-4AD8-5F3B-04EB-50CECCAB00D7}"/>
              </a:ext>
            </a:extLst>
          </p:cNvPr>
          <p:cNvGrpSpPr/>
          <p:nvPr/>
        </p:nvGrpSpPr>
        <p:grpSpPr>
          <a:xfrm>
            <a:off x="0" y="4803449"/>
            <a:ext cx="2468624" cy="867100"/>
            <a:chOff x="0" y="4803449"/>
            <a:chExt cx="2468624" cy="867100"/>
          </a:xfrm>
        </p:grpSpPr>
        <p:sp>
          <p:nvSpPr>
            <p:cNvPr id="5" name="Rechteck 4">
              <a:extLst>
                <a:ext uri="{FF2B5EF4-FFF2-40B4-BE49-F238E27FC236}">
                  <a16:creationId xmlns:a16="http://schemas.microsoft.com/office/drawing/2014/main" id="{4D374EB6-546D-CF9F-22B5-7EBACDAF14C9}"/>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9" name="Grafik 8" descr="Ein Bild, das Text, Schrift, Blume, Grafiken enthält.&#10;&#10;Automatisch generierte Beschreibung">
              <a:extLst>
                <a:ext uri="{FF2B5EF4-FFF2-40B4-BE49-F238E27FC236}">
                  <a16:creationId xmlns:a16="http://schemas.microsoft.com/office/drawing/2014/main" id="{77D7A281-782C-ADB7-C272-2666835BBC4F}"/>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
        <p:nvSpPr>
          <p:cNvPr id="12" name="Abgerundetes Rechteck 11">
            <a:extLst>
              <a:ext uri="{FF2B5EF4-FFF2-40B4-BE49-F238E27FC236}">
                <a16:creationId xmlns:a16="http://schemas.microsoft.com/office/drawing/2014/main" id="{5764F169-17B2-4490-5D7D-FB3C288A54F6}"/>
              </a:ext>
            </a:extLst>
          </p:cNvPr>
          <p:cNvSpPr/>
          <p:nvPr/>
        </p:nvSpPr>
        <p:spPr>
          <a:xfrm>
            <a:off x="139177" y="137434"/>
            <a:ext cx="3729930" cy="503198"/>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de-DE" sz="2000" b="1" dirty="0">
                <a:latin typeface="Heebo" pitchFamily="2" charset="-79"/>
              </a:rPr>
              <a:t>Der Weg deines Päckchens</a:t>
            </a:r>
          </a:p>
        </p:txBody>
      </p:sp>
      <p:sp>
        <p:nvSpPr>
          <p:cNvPr id="14" name="Textfeld 13">
            <a:extLst>
              <a:ext uri="{FF2B5EF4-FFF2-40B4-BE49-F238E27FC236}">
                <a16:creationId xmlns:a16="http://schemas.microsoft.com/office/drawing/2014/main" id="{A0B71FCE-0B4D-5ADD-8F56-0A8655DBFC66}"/>
              </a:ext>
            </a:extLst>
          </p:cNvPr>
          <p:cNvSpPr txBox="1"/>
          <p:nvPr/>
        </p:nvSpPr>
        <p:spPr>
          <a:xfrm>
            <a:off x="218036" y="882605"/>
            <a:ext cx="859994" cy="738664"/>
          </a:xfrm>
          <a:prstGeom prst="rect">
            <a:avLst/>
          </a:prstGeom>
          <a:noFill/>
        </p:spPr>
        <p:txBody>
          <a:bodyPr wrap="square" rtlCol="0">
            <a:spAutoFit/>
          </a:bodyPr>
          <a:lstStyle/>
          <a:p>
            <a:pPr algn="ctr"/>
            <a:r>
              <a:rPr lang="de-DE" sz="1400" b="1" dirty="0">
                <a:solidFill>
                  <a:srgbClr val="D7191F"/>
                </a:solidFill>
                <a:latin typeface="Heebo" pitchFamily="2" charset="-79"/>
                <a:cs typeface="Heebo" pitchFamily="2" charset="-79"/>
              </a:rPr>
              <a:t>Hier startest DU!</a:t>
            </a:r>
          </a:p>
        </p:txBody>
      </p:sp>
      <p:pic>
        <p:nvPicPr>
          <p:cNvPr id="24" name="Grafik 23">
            <a:extLst>
              <a:ext uri="{FF2B5EF4-FFF2-40B4-BE49-F238E27FC236}">
                <a16:creationId xmlns:a16="http://schemas.microsoft.com/office/drawing/2014/main" id="{7903DDAF-5ED4-9515-74BA-37B47F605749}"/>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7090044" y="2346756"/>
            <a:ext cx="3242658" cy="3242658"/>
          </a:xfrm>
          <a:prstGeom prst="rect">
            <a:avLst/>
          </a:prstGeom>
        </p:spPr>
      </p:pic>
      <p:sp>
        <p:nvSpPr>
          <p:cNvPr id="25" name="Textfeld 24">
            <a:extLst>
              <a:ext uri="{FF2B5EF4-FFF2-40B4-BE49-F238E27FC236}">
                <a16:creationId xmlns:a16="http://schemas.microsoft.com/office/drawing/2014/main" id="{BB49D55E-05CA-10F4-7CC8-73E6768CF737}"/>
              </a:ext>
            </a:extLst>
          </p:cNvPr>
          <p:cNvSpPr txBox="1"/>
          <p:nvPr/>
        </p:nvSpPr>
        <p:spPr>
          <a:xfrm rot="21066872">
            <a:off x="3202826" y="1182478"/>
            <a:ext cx="1332562" cy="461665"/>
          </a:xfrm>
          <a:prstGeom prst="rect">
            <a:avLst/>
          </a:prstGeom>
          <a:noFill/>
        </p:spPr>
        <p:txBody>
          <a:bodyPr wrap="square" rtlCol="0">
            <a:spAutoFit/>
          </a:bodyPr>
          <a:lstStyle/>
          <a:p>
            <a:pPr algn="ctr"/>
            <a:r>
              <a:rPr lang="de-DE" sz="1200" b="1" dirty="0">
                <a:solidFill>
                  <a:srgbClr val="D7191F"/>
                </a:solidFill>
                <a:latin typeface="Heebo" pitchFamily="2" charset="-79"/>
                <a:cs typeface="Heebo" pitchFamily="2" charset="-79"/>
              </a:rPr>
              <a:t>Abgabe an der Annahmestelle</a:t>
            </a:r>
          </a:p>
        </p:txBody>
      </p:sp>
      <p:sp>
        <p:nvSpPr>
          <p:cNvPr id="26" name="Textfeld 25">
            <a:extLst>
              <a:ext uri="{FF2B5EF4-FFF2-40B4-BE49-F238E27FC236}">
                <a16:creationId xmlns:a16="http://schemas.microsoft.com/office/drawing/2014/main" id="{FDB70A9D-D292-4AD3-3587-42DBE60A61B4}"/>
              </a:ext>
            </a:extLst>
          </p:cNvPr>
          <p:cNvSpPr txBox="1"/>
          <p:nvPr/>
        </p:nvSpPr>
        <p:spPr>
          <a:xfrm rot="21170708">
            <a:off x="5588270" y="2115924"/>
            <a:ext cx="1332562" cy="461665"/>
          </a:xfrm>
          <a:prstGeom prst="rect">
            <a:avLst/>
          </a:prstGeom>
          <a:noFill/>
        </p:spPr>
        <p:txBody>
          <a:bodyPr wrap="square" rtlCol="0">
            <a:spAutoFit/>
          </a:bodyPr>
          <a:lstStyle/>
          <a:p>
            <a:pPr algn="ctr"/>
            <a:r>
              <a:rPr lang="de-DE" sz="1200" b="1" dirty="0">
                <a:solidFill>
                  <a:srgbClr val="D7191F"/>
                </a:solidFill>
                <a:latin typeface="Heebo" pitchFamily="2" charset="-79"/>
                <a:cs typeface="Heebo" pitchFamily="2" charset="-79"/>
              </a:rPr>
              <a:t>Sortieren &amp;</a:t>
            </a:r>
          </a:p>
          <a:p>
            <a:pPr algn="ctr"/>
            <a:r>
              <a:rPr lang="de-DE" sz="1200" b="1" dirty="0">
                <a:solidFill>
                  <a:srgbClr val="D7191F"/>
                </a:solidFill>
                <a:latin typeface="Heebo" pitchFamily="2" charset="-79"/>
                <a:cs typeface="Heebo" pitchFamily="2" charset="-79"/>
              </a:rPr>
              <a:t>Vorbereitung</a:t>
            </a:r>
          </a:p>
        </p:txBody>
      </p:sp>
      <p:sp>
        <p:nvSpPr>
          <p:cNvPr id="27" name="Textfeld 26">
            <a:extLst>
              <a:ext uri="{FF2B5EF4-FFF2-40B4-BE49-F238E27FC236}">
                <a16:creationId xmlns:a16="http://schemas.microsoft.com/office/drawing/2014/main" id="{E222A55E-D487-4F0E-9591-89CA05F0C4F3}"/>
              </a:ext>
            </a:extLst>
          </p:cNvPr>
          <p:cNvSpPr txBox="1"/>
          <p:nvPr/>
        </p:nvSpPr>
        <p:spPr>
          <a:xfrm>
            <a:off x="2710535" y="4315143"/>
            <a:ext cx="1332562" cy="461665"/>
          </a:xfrm>
          <a:prstGeom prst="rect">
            <a:avLst/>
          </a:prstGeom>
          <a:noFill/>
        </p:spPr>
        <p:txBody>
          <a:bodyPr wrap="square" rtlCol="0">
            <a:spAutoFit/>
          </a:bodyPr>
          <a:lstStyle/>
          <a:p>
            <a:pPr algn="ctr"/>
            <a:r>
              <a:rPr lang="de-DE" sz="1200" b="1" dirty="0">
                <a:solidFill>
                  <a:srgbClr val="D7191F"/>
                </a:solidFill>
                <a:latin typeface="Heebo" pitchFamily="2" charset="-79"/>
                <a:cs typeface="Heebo" pitchFamily="2" charset="-79"/>
              </a:rPr>
              <a:t>Transport mit dem Konvoi</a:t>
            </a:r>
          </a:p>
        </p:txBody>
      </p:sp>
      <p:sp>
        <p:nvSpPr>
          <p:cNvPr id="28" name="Textfeld 27">
            <a:extLst>
              <a:ext uri="{FF2B5EF4-FFF2-40B4-BE49-F238E27FC236}">
                <a16:creationId xmlns:a16="http://schemas.microsoft.com/office/drawing/2014/main" id="{E027896D-0207-9411-675F-C2CBF0BA067E}"/>
              </a:ext>
            </a:extLst>
          </p:cNvPr>
          <p:cNvSpPr txBox="1"/>
          <p:nvPr/>
        </p:nvSpPr>
        <p:spPr>
          <a:xfrm rot="21132342">
            <a:off x="5897679" y="3924239"/>
            <a:ext cx="1332562" cy="461665"/>
          </a:xfrm>
          <a:prstGeom prst="rect">
            <a:avLst/>
          </a:prstGeom>
          <a:noFill/>
        </p:spPr>
        <p:txBody>
          <a:bodyPr wrap="square" rtlCol="0">
            <a:spAutoFit/>
          </a:bodyPr>
          <a:lstStyle/>
          <a:p>
            <a:pPr algn="ctr"/>
            <a:r>
              <a:rPr lang="de-DE" sz="1200" b="1" dirty="0">
                <a:solidFill>
                  <a:srgbClr val="D7191F"/>
                </a:solidFill>
                <a:latin typeface="Heebo" pitchFamily="2" charset="-79"/>
                <a:cs typeface="Heebo" pitchFamily="2" charset="-79"/>
              </a:rPr>
              <a:t>Übergabe </a:t>
            </a:r>
          </a:p>
          <a:p>
            <a:pPr algn="ctr"/>
            <a:r>
              <a:rPr lang="de-DE" sz="1200" b="1" dirty="0">
                <a:solidFill>
                  <a:srgbClr val="D7191F"/>
                </a:solidFill>
                <a:latin typeface="Heebo" pitchFamily="2" charset="-79"/>
                <a:cs typeface="Heebo" pitchFamily="2" charset="-79"/>
              </a:rPr>
              <a:t>vor Ort</a:t>
            </a:r>
          </a:p>
        </p:txBody>
      </p:sp>
      <p:cxnSp>
        <p:nvCxnSpPr>
          <p:cNvPr id="30" name="Gekrümmte Verbindung 29">
            <a:extLst>
              <a:ext uri="{FF2B5EF4-FFF2-40B4-BE49-F238E27FC236}">
                <a16:creationId xmlns:a16="http://schemas.microsoft.com/office/drawing/2014/main" id="{155278DC-1475-0873-153B-3FE5F17295F5}"/>
              </a:ext>
            </a:extLst>
          </p:cNvPr>
          <p:cNvCxnSpPr>
            <a:cxnSpLocks/>
            <a:stCxn id="61" idx="3"/>
            <a:endCxn id="65" idx="1"/>
          </p:cNvCxnSpPr>
          <p:nvPr/>
        </p:nvCxnSpPr>
        <p:spPr>
          <a:xfrm flipV="1">
            <a:off x="2424255" y="1002994"/>
            <a:ext cx="2051401" cy="774174"/>
          </a:xfrm>
          <a:prstGeom prst="curvedConnector3">
            <a:avLst>
              <a:gd name="adj1" fmla="val 37264"/>
            </a:avLst>
          </a:prstGeom>
          <a:ln w="25400">
            <a:solidFill>
              <a:schemeClr val="accent6">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2" name="Gekrümmte Verbindung 41">
            <a:extLst>
              <a:ext uri="{FF2B5EF4-FFF2-40B4-BE49-F238E27FC236}">
                <a16:creationId xmlns:a16="http://schemas.microsoft.com/office/drawing/2014/main" id="{43150514-2848-D2F2-0701-1B2AADDAC57A}"/>
              </a:ext>
            </a:extLst>
          </p:cNvPr>
          <p:cNvCxnSpPr>
            <a:cxnSpLocks/>
            <a:stCxn id="65" idx="3"/>
            <a:endCxn id="67" idx="1"/>
          </p:cNvCxnSpPr>
          <p:nvPr/>
        </p:nvCxnSpPr>
        <p:spPr>
          <a:xfrm>
            <a:off x="6075552" y="1002994"/>
            <a:ext cx="680798" cy="421254"/>
          </a:xfrm>
          <a:prstGeom prst="curvedConnector3">
            <a:avLst>
              <a:gd name="adj1" fmla="val 50000"/>
            </a:avLst>
          </a:prstGeom>
          <a:ln w="25400">
            <a:solidFill>
              <a:schemeClr val="accent6">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61" name="Grafik 60">
            <a:extLst>
              <a:ext uri="{FF2B5EF4-FFF2-40B4-BE49-F238E27FC236}">
                <a16:creationId xmlns:a16="http://schemas.microsoft.com/office/drawing/2014/main" id="{70D1AC5E-07B8-FF60-46BB-69207DAE734A}"/>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824359" y="977220"/>
            <a:ext cx="1599896" cy="1599896"/>
          </a:xfrm>
          <a:prstGeom prst="rect">
            <a:avLst/>
          </a:prstGeom>
        </p:spPr>
      </p:pic>
      <p:pic>
        <p:nvPicPr>
          <p:cNvPr id="63" name="Grafik 62">
            <a:extLst>
              <a:ext uri="{FF2B5EF4-FFF2-40B4-BE49-F238E27FC236}">
                <a16:creationId xmlns:a16="http://schemas.microsoft.com/office/drawing/2014/main" id="{1BE465C9-8DFD-E05D-F783-5466F3B86004}"/>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3353459" y="1825413"/>
            <a:ext cx="1702946" cy="1702946"/>
          </a:xfrm>
          <a:prstGeom prst="rect">
            <a:avLst/>
          </a:prstGeom>
        </p:spPr>
      </p:pic>
      <p:pic>
        <p:nvPicPr>
          <p:cNvPr id="65" name="Grafik 64">
            <a:extLst>
              <a:ext uri="{FF2B5EF4-FFF2-40B4-BE49-F238E27FC236}">
                <a16:creationId xmlns:a16="http://schemas.microsoft.com/office/drawing/2014/main" id="{4B6BA47E-027E-58FB-9677-47ECE7117638}"/>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4475656" y="203046"/>
            <a:ext cx="1599896" cy="1599896"/>
          </a:xfrm>
          <a:prstGeom prst="rect">
            <a:avLst/>
          </a:prstGeom>
        </p:spPr>
      </p:pic>
      <p:pic>
        <p:nvPicPr>
          <p:cNvPr id="67" name="Grafik 66">
            <a:extLst>
              <a:ext uri="{FF2B5EF4-FFF2-40B4-BE49-F238E27FC236}">
                <a16:creationId xmlns:a16="http://schemas.microsoft.com/office/drawing/2014/main" id="{08A2C5A4-DDC5-CEFA-24CC-716FD9E2CCA2}"/>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6756350" y="582871"/>
            <a:ext cx="1702946" cy="1682753"/>
          </a:xfrm>
          <a:prstGeom prst="rect">
            <a:avLst/>
          </a:prstGeom>
        </p:spPr>
      </p:pic>
      <p:pic>
        <p:nvPicPr>
          <p:cNvPr id="71" name="Grafik 70">
            <a:extLst>
              <a:ext uri="{FF2B5EF4-FFF2-40B4-BE49-F238E27FC236}">
                <a16:creationId xmlns:a16="http://schemas.microsoft.com/office/drawing/2014/main" id="{B94C13DC-56EA-AFCE-7DF1-80CF95A2974E}"/>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4373396" y="3576604"/>
            <a:ext cx="1780195" cy="1780195"/>
          </a:xfrm>
          <a:prstGeom prst="rect">
            <a:avLst/>
          </a:prstGeom>
        </p:spPr>
      </p:pic>
      <p:pic>
        <p:nvPicPr>
          <p:cNvPr id="74" name="Grafik 73">
            <a:extLst>
              <a:ext uri="{FF2B5EF4-FFF2-40B4-BE49-F238E27FC236}">
                <a16:creationId xmlns:a16="http://schemas.microsoft.com/office/drawing/2014/main" id="{8EBB91EE-B585-1F0C-D37A-0BC652A0E339}"/>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751891" y="3108863"/>
            <a:ext cx="2811195" cy="1569039"/>
          </a:xfrm>
          <a:prstGeom prst="rect">
            <a:avLst/>
          </a:prstGeom>
        </p:spPr>
      </p:pic>
      <p:cxnSp>
        <p:nvCxnSpPr>
          <p:cNvPr id="99" name="Gekrümmte Verbindung 98">
            <a:extLst>
              <a:ext uri="{FF2B5EF4-FFF2-40B4-BE49-F238E27FC236}">
                <a16:creationId xmlns:a16="http://schemas.microsoft.com/office/drawing/2014/main" id="{45B5EE24-7B58-57AD-F401-B526B06386B9}"/>
              </a:ext>
            </a:extLst>
          </p:cNvPr>
          <p:cNvCxnSpPr>
            <a:cxnSpLocks/>
            <a:stCxn id="67" idx="2"/>
            <a:endCxn id="63" idx="3"/>
          </p:cNvCxnSpPr>
          <p:nvPr/>
        </p:nvCxnSpPr>
        <p:spPr>
          <a:xfrm rot="5400000">
            <a:off x="6126483" y="1195546"/>
            <a:ext cx="411262" cy="2551418"/>
          </a:xfrm>
          <a:prstGeom prst="curvedConnector2">
            <a:avLst/>
          </a:prstGeom>
          <a:ln w="25400">
            <a:solidFill>
              <a:schemeClr val="accent6">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11" name="Gekrümmte Verbindung 110">
            <a:extLst>
              <a:ext uri="{FF2B5EF4-FFF2-40B4-BE49-F238E27FC236}">
                <a16:creationId xmlns:a16="http://schemas.microsoft.com/office/drawing/2014/main" id="{2AE7C4E2-ED47-6709-F1A1-1D731D2046E1}"/>
              </a:ext>
            </a:extLst>
          </p:cNvPr>
          <p:cNvCxnSpPr>
            <a:cxnSpLocks/>
            <a:stCxn id="63" idx="1"/>
            <a:endCxn id="74" idx="0"/>
          </p:cNvCxnSpPr>
          <p:nvPr/>
        </p:nvCxnSpPr>
        <p:spPr>
          <a:xfrm rot="10800000" flipV="1">
            <a:off x="2157489" y="2676885"/>
            <a:ext cx="1195970" cy="431977"/>
          </a:xfrm>
          <a:prstGeom prst="curvedConnector2">
            <a:avLst/>
          </a:prstGeom>
          <a:ln w="25400">
            <a:solidFill>
              <a:schemeClr val="accent6">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15" name="Gekrümmte Verbindung 114">
            <a:extLst>
              <a:ext uri="{FF2B5EF4-FFF2-40B4-BE49-F238E27FC236}">
                <a16:creationId xmlns:a16="http://schemas.microsoft.com/office/drawing/2014/main" id="{8B42F59E-F0E8-CEA4-28EC-A0F8C7DB0237}"/>
              </a:ext>
            </a:extLst>
          </p:cNvPr>
          <p:cNvCxnSpPr>
            <a:cxnSpLocks/>
            <a:stCxn id="74" idx="3"/>
            <a:endCxn id="71" idx="1"/>
          </p:cNvCxnSpPr>
          <p:nvPr/>
        </p:nvCxnSpPr>
        <p:spPr>
          <a:xfrm>
            <a:off x="3563086" y="3893383"/>
            <a:ext cx="810310" cy="573319"/>
          </a:xfrm>
          <a:prstGeom prst="curvedConnector3">
            <a:avLst>
              <a:gd name="adj1" fmla="val 50000"/>
            </a:avLst>
          </a:prstGeom>
          <a:ln w="25400">
            <a:solidFill>
              <a:schemeClr val="accent6">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33" name="Gekrümmte Verbindung 132">
            <a:extLst>
              <a:ext uri="{FF2B5EF4-FFF2-40B4-BE49-F238E27FC236}">
                <a16:creationId xmlns:a16="http://schemas.microsoft.com/office/drawing/2014/main" id="{F0A64F37-19C6-DEA3-B9C1-C2C948066164}"/>
              </a:ext>
            </a:extLst>
          </p:cNvPr>
          <p:cNvCxnSpPr>
            <a:cxnSpLocks/>
            <a:stCxn id="71" idx="3"/>
          </p:cNvCxnSpPr>
          <p:nvPr/>
        </p:nvCxnSpPr>
        <p:spPr>
          <a:xfrm flipV="1">
            <a:off x="6153591" y="3968085"/>
            <a:ext cx="1306575" cy="498617"/>
          </a:xfrm>
          <a:prstGeom prst="curvedConnector3">
            <a:avLst>
              <a:gd name="adj1" fmla="val 61949"/>
            </a:avLst>
          </a:prstGeom>
          <a:ln w="25400">
            <a:solidFill>
              <a:schemeClr val="accent6">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3037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E3A0F-C954-BF00-6B1D-4BCD081CEEB4}"/>
            </a:ext>
          </a:extLst>
        </p:cNvPr>
        <p:cNvGrpSpPr/>
        <p:nvPr/>
      </p:nvGrpSpPr>
      <p:grpSpPr>
        <a:xfrm>
          <a:off x="0" y="0"/>
          <a:ext cx="0" cy="0"/>
          <a:chOff x="0" y="0"/>
          <a:chExt cx="0" cy="0"/>
        </a:xfrm>
      </p:grpSpPr>
      <p:sp>
        <p:nvSpPr>
          <p:cNvPr id="12" name="Rechteck 11">
            <a:extLst>
              <a:ext uri="{FF2B5EF4-FFF2-40B4-BE49-F238E27FC236}">
                <a16:creationId xmlns:a16="http://schemas.microsoft.com/office/drawing/2014/main" id="{3E1A5E7F-E18A-1326-2217-3D71344EE57E}"/>
              </a:ext>
            </a:extLst>
          </p:cNvPr>
          <p:cNvSpPr/>
          <p:nvPr/>
        </p:nvSpPr>
        <p:spPr>
          <a:xfrm>
            <a:off x="7740868" y="1"/>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sp>
        <p:nvSpPr>
          <p:cNvPr id="5" name="Abgerundetes Rechteck 4">
            <a:extLst>
              <a:ext uri="{FF2B5EF4-FFF2-40B4-BE49-F238E27FC236}">
                <a16:creationId xmlns:a16="http://schemas.microsoft.com/office/drawing/2014/main" id="{9C56A438-62C8-F9D6-40E7-133DEC898233}"/>
              </a:ext>
            </a:extLst>
          </p:cNvPr>
          <p:cNvSpPr/>
          <p:nvPr/>
        </p:nvSpPr>
        <p:spPr>
          <a:xfrm>
            <a:off x="307185" y="2338251"/>
            <a:ext cx="4125046" cy="2343875"/>
          </a:xfrm>
          <a:prstGeom prst="roundRect">
            <a:avLst>
              <a:gd name="adj" fmla="val 6655"/>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latin typeface="Heebo" pitchFamily="2" charset="-79"/>
              </a:rPr>
              <a:t>Unsere Päckchen erreichen Kinder in Albanien, Bulgarien, Moldau und Rumänien. Die Ukraine unterstützen wir aktuell über lokale Partner, da der Konvoi aufgrund der politischen und sicherheitstechnischen Lage derzeit nicht selbst dorthin fahren kann.</a:t>
            </a:r>
          </a:p>
        </p:txBody>
      </p:sp>
      <p:pic>
        <p:nvPicPr>
          <p:cNvPr id="8" name="Grafik 7">
            <a:extLst>
              <a:ext uri="{FF2B5EF4-FFF2-40B4-BE49-F238E27FC236}">
                <a16:creationId xmlns:a16="http://schemas.microsoft.com/office/drawing/2014/main" id="{23248FE5-9C01-076F-478D-65A28E09190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4755712" y="0"/>
            <a:ext cx="5324914" cy="5670550"/>
          </a:xfrm>
          <a:prstGeom prst="rect">
            <a:avLst/>
          </a:prstGeom>
        </p:spPr>
      </p:pic>
      <p:grpSp>
        <p:nvGrpSpPr>
          <p:cNvPr id="3" name="Gruppieren 2">
            <a:extLst>
              <a:ext uri="{FF2B5EF4-FFF2-40B4-BE49-F238E27FC236}">
                <a16:creationId xmlns:a16="http://schemas.microsoft.com/office/drawing/2014/main" id="{C93F3E9F-30CF-2D38-146A-C8E457FA8A1B}"/>
              </a:ext>
            </a:extLst>
          </p:cNvPr>
          <p:cNvGrpSpPr/>
          <p:nvPr/>
        </p:nvGrpSpPr>
        <p:grpSpPr>
          <a:xfrm>
            <a:off x="0" y="4803449"/>
            <a:ext cx="2468624" cy="867100"/>
            <a:chOff x="0" y="4803449"/>
            <a:chExt cx="2468624" cy="867100"/>
          </a:xfrm>
        </p:grpSpPr>
        <p:sp>
          <p:nvSpPr>
            <p:cNvPr id="4" name="Rechteck 3">
              <a:extLst>
                <a:ext uri="{FF2B5EF4-FFF2-40B4-BE49-F238E27FC236}">
                  <a16:creationId xmlns:a16="http://schemas.microsoft.com/office/drawing/2014/main" id="{C2386521-7093-2F5E-C02E-9F4B15C0341D}"/>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7" name="Grafik 6" descr="Ein Bild, das Text, Schrift, Blume, Grafiken enthält.&#10;&#10;Automatisch generierte Beschreibung">
              <a:extLst>
                <a:ext uri="{FF2B5EF4-FFF2-40B4-BE49-F238E27FC236}">
                  <a16:creationId xmlns:a16="http://schemas.microsoft.com/office/drawing/2014/main" id="{7C1A014E-2E7A-AF7B-22FC-D59C8E89684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pic>
        <p:nvPicPr>
          <p:cNvPr id="10" name="Grafik 9">
            <a:extLst>
              <a:ext uri="{FF2B5EF4-FFF2-40B4-BE49-F238E27FC236}">
                <a16:creationId xmlns:a16="http://schemas.microsoft.com/office/drawing/2014/main" id="{5D7CC420-98AB-DEF1-49CC-8D5A1FC776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9631" y="240079"/>
            <a:ext cx="3537985" cy="1976849"/>
          </a:xfrm>
          <a:prstGeom prst="rect">
            <a:avLst/>
          </a:prstGeom>
        </p:spPr>
      </p:pic>
    </p:spTree>
    <p:extLst>
      <p:ext uri="{BB962C8B-B14F-4D97-AF65-F5344CB8AC3E}">
        <p14:creationId xmlns:p14="http://schemas.microsoft.com/office/powerpoint/2010/main" val="742347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draußen, Himmel, Gelände, Person enthält.&#10;&#10;Automatisch generierte Beschreibung">
            <a:extLst>
              <a:ext uri="{FF2B5EF4-FFF2-40B4-BE49-F238E27FC236}">
                <a16:creationId xmlns:a16="http://schemas.microsoft.com/office/drawing/2014/main" id="{F44AF0D5-2EF0-4AAB-379D-D14DEEAEED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766" y="1"/>
            <a:ext cx="10080625" cy="5670549"/>
          </a:xfrm>
          <a:prstGeom prst="rect">
            <a:avLst/>
          </a:prstGeom>
        </p:spPr>
      </p:pic>
      <p:sp>
        <p:nvSpPr>
          <p:cNvPr id="4" name="Abgerundetes Rechteck 3">
            <a:extLst>
              <a:ext uri="{FF2B5EF4-FFF2-40B4-BE49-F238E27FC236}">
                <a16:creationId xmlns:a16="http://schemas.microsoft.com/office/drawing/2014/main" id="{34A1282C-EBDA-FB31-119E-F0D502BD14D2}"/>
              </a:ext>
            </a:extLst>
          </p:cNvPr>
          <p:cNvSpPr/>
          <p:nvPr/>
        </p:nvSpPr>
        <p:spPr>
          <a:xfrm>
            <a:off x="129551" y="358815"/>
            <a:ext cx="5762366" cy="503198"/>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de-DE" sz="2400" b="1" dirty="0">
                <a:latin typeface="Heebo" pitchFamily="2" charset="-79"/>
              </a:rPr>
              <a:t>Tipps für ein wundervolles Päckchen</a:t>
            </a:r>
          </a:p>
        </p:txBody>
      </p:sp>
      <p:sp>
        <p:nvSpPr>
          <p:cNvPr id="10" name="Abgerundetes Rechteck 9">
            <a:extLst>
              <a:ext uri="{FF2B5EF4-FFF2-40B4-BE49-F238E27FC236}">
                <a16:creationId xmlns:a16="http://schemas.microsoft.com/office/drawing/2014/main" id="{6D752F6C-79DC-A9AC-D77A-A83C2207F096}"/>
              </a:ext>
            </a:extLst>
          </p:cNvPr>
          <p:cNvSpPr/>
          <p:nvPr/>
        </p:nvSpPr>
        <p:spPr>
          <a:xfrm>
            <a:off x="427753" y="1202313"/>
            <a:ext cx="2810269" cy="1473681"/>
          </a:xfrm>
          <a:prstGeom prst="roundRect">
            <a:avLst>
              <a:gd name="adj" fmla="val 8027"/>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dirty="0">
                <a:latin typeface="Heebo" pitchFamily="2" charset="-79"/>
              </a:rPr>
              <a:t>🧸 Spielsachen</a:t>
            </a:r>
          </a:p>
          <a:p>
            <a:pPr marL="285750" lvl="0" indent="-285750">
              <a:buFont typeface="Arial" panose="020B0604020202020204" pitchFamily="34" charset="0"/>
              <a:buChar char="•"/>
            </a:pPr>
            <a:r>
              <a:rPr lang="de-DE" sz="1600" dirty="0">
                <a:latin typeface="Heebo" pitchFamily="2" charset="-79"/>
              </a:rPr>
              <a:t>Würfel‑ und Kartenspiele</a:t>
            </a:r>
          </a:p>
          <a:p>
            <a:pPr marL="285750" lvl="0" indent="-285750">
              <a:buFont typeface="Arial" panose="020B0604020202020204" pitchFamily="34" charset="0"/>
              <a:buChar char="•"/>
            </a:pPr>
            <a:r>
              <a:rPr lang="de-DE" sz="1600" dirty="0">
                <a:latin typeface="Heebo" pitchFamily="2" charset="-79"/>
              </a:rPr>
              <a:t>Aufkleber</a:t>
            </a:r>
          </a:p>
          <a:p>
            <a:pPr marL="285750" lvl="0" indent="-285750">
              <a:buFont typeface="Arial" panose="020B0604020202020204" pitchFamily="34" charset="0"/>
              <a:buChar char="•"/>
            </a:pPr>
            <a:r>
              <a:rPr lang="de-DE" sz="1600" dirty="0">
                <a:latin typeface="Heebo" pitchFamily="2" charset="-79"/>
              </a:rPr>
              <a:t>Teddys &amp; Kuscheltiere</a:t>
            </a:r>
          </a:p>
          <a:p>
            <a:pPr marL="285750" lvl="0" indent="-285750">
              <a:buFont typeface="Arial" panose="020B0604020202020204" pitchFamily="34" charset="0"/>
              <a:buChar char="•"/>
            </a:pPr>
            <a:r>
              <a:rPr lang="de-DE" sz="1600" dirty="0">
                <a:latin typeface="Heebo" pitchFamily="2" charset="-79"/>
              </a:rPr>
              <a:t>Spielzeugautos</a:t>
            </a:r>
          </a:p>
        </p:txBody>
      </p:sp>
      <p:sp>
        <p:nvSpPr>
          <p:cNvPr id="12" name="Abgerundetes Rechteck 11">
            <a:extLst>
              <a:ext uri="{FF2B5EF4-FFF2-40B4-BE49-F238E27FC236}">
                <a16:creationId xmlns:a16="http://schemas.microsoft.com/office/drawing/2014/main" id="{7650F0D6-ABF9-DF2A-9FA6-D5D6195B899A}"/>
              </a:ext>
            </a:extLst>
          </p:cNvPr>
          <p:cNvSpPr/>
          <p:nvPr/>
        </p:nvSpPr>
        <p:spPr>
          <a:xfrm>
            <a:off x="3470507" y="1202313"/>
            <a:ext cx="2810269" cy="1473681"/>
          </a:xfrm>
          <a:prstGeom prst="roundRect">
            <a:avLst>
              <a:gd name="adj" fmla="val 8813"/>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dirty="0">
                <a:latin typeface="Heebo" pitchFamily="2" charset="-79"/>
              </a:rPr>
              <a:t>📘 Kleine persönliche Dinge</a:t>
            </a:r>
          </a:p>
          <a:p>
            <a:pPr marL="285750" lvl="0" indent="-285750">
              <a:buFont typeface="Arial" panose="020B0604020202020204" pitchFamily="34" charset="0"/>
              <a:buChar char="•"/>
            </a:pPr>
            <a:r>
              <a:rPr lang="de-DE" sz="1600" dirty="0">
                <a:latin typeface="Heebo" pitchFamily="2" charset="-79"/>
              </a:rPr>
              <a:t>Geldbeutel</a:t>
            </a:r>
          </a:p>
          <a:p>
            <a:pPr marL="285750" lvl="0" indent="-285750">
              <a:buFont typeface="Arial" panose="020B0604020202020204" pitchFamily="34" charset="0"/>
              <a:buChar char="•"/>
            </a:pPr>
            <a:r>
              <a:rPr lang="de-DE" sz="1600" dirty="0">
                <a:latin typeface="Heebo" pitchFamily="2" charset="-79"/>
              </a:rPr>
              <a:t>Tagebücher</a:t>
            </a:r>
          </a:p>
          <a:p>
            <a:pPr marL="285750" lvl="0" indent="-285750">
              <a:buFont typeface="Arial" panose="020B0604020202020204" pitchFamily="34" charset="0"/>
              <a:buChar char="•"/>
            </a:pPr>
            <a:r>
              <a:rPr lang="de-DE" sz="1600" dirty="0">
                <a:latin typeface="Heebo" pitchFamily="2" charset="-79"/>
              </a:rPr>
              <a:t>Kalender</a:t>
            </a:r>
          </a:p>
          <a:p>
            <a:pPr marL="285750" lvl="0" indent="-285750">
              <a:buFont typeface="Arial" panose="020B0604020202020204" pitchFamily="34" charset="0"/>
              <a:buChar char="•"/>
            </a:pPr>
            <a:r>
              <a:rPr lang="de-DE" sz="1600" dirty="0">
                <a:latin typeface="Heebo" pitchFamily="2" charset="-79"/>
              </a:rPr>
              <a:t>Foto‑ oder Sticker‑Alben</a:t>
            </a:r>
          </a:p>
        </p:txBody>
      </p:sp>
      <p:sp>
        <p:nvSpPr>
          <p:cNvPr id="14" name="Abgerundetes Rechteck 13">
            <a:extLst>
              <a:ext uri="{FF2B5EF4-FFF2-40B4-BE49-F238E27FC236}">
                <a16:creationId xmlns:a16="http://schemas.microsoft.com/office/drawing/2014/main" id="{0101C129-51BA-CE7F-42E0-B47454F23ABC}"/>
              </a:ext>
            </a:extLst>
          </p:cNvPr>
          <p:cNvSpPr/>
          <p:nvPr/>
        </p:nvSpPr>
        <p:spPr>
          <a:xfrm>
            <a:off x="6513261" y="1202313"/>
            <a:ext cx="2810270" cy="1473681"/>
          </a:xfrm>
          <a:prstGeom prst="roundRect">
            <a:avLst>
              <a:gd name="adj" fmla="val 8027"/>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dirty="0">
                <a:latin typeface="Heebo" pitchFamily="2" charset="-79"/>
              </a:rPr>
              <a:t>🧤 Neuwertige Kinderkleidung</a:t>
            </a:r>
          </a:p>
          <a:p>
            <a:pPr marL="285750" lvl="0" indent="-285750">
              <a:buFont typeface="Arial" panose="020B0604020202020204" pitchFamily="34" charset="0"/>
              <a:buChar char="•"/>
            </a:pPr>
            <a:r>
              <a:rPr lang="de-DE" sz="1600" dirty="0">
                <a:latin typeface="Heebo" pitchFamily="2" charset="-79"/>
              </a:rPr>
              <a:t>Mützen</a:t>
            </a:r>
          </a:p>
          <a:p>
            <a:pPr marL="285750" lvl="0" indent="-285750">
              <a:buFont typeface="Arial" panose="020B0604020202020204" pitchFamily="34" charset="0"/>
              <a:buChar char="•"/>
            </a:pPr>
            <a:r>
              <a:rPr lang="de-DE" sz="1600" dirty="0">
                <a:latin typeface="Heebo" pitchFamily="2" charset="-79"/>
              </a:rPr>
              <a:t>Handschuhe</a:t>
            </a:r>
          </a:p>
          <a:p>
            <a:pPr marL="285750" lvl="0" indent="-285750">
              <a:buFont typeface="Arial" panose="020B0604020202020204" pitchFamily="34" charset="0"/>
              <a:buChar char="•"/>
            </a:pPr>
            <a:r>
              <a:rPr lang="de-DE" sz="1600" dirty="0">
                <a:latin typeface="Heebo" pitchFamily="2" charset="-79"/>
              </a:rPr>
              <a:t>Schals</a:t>
            </a:r>
          </a:p>
          <a:p>
            <a:pPr marL="285750" lvl="0" indent="-285750">
              <a:buFont typeface="Arial" panose="020B0604020202020204" pitchFamily="34" charset="0"/>
              <a:buChar char="•"/>
            </a:pPr>
            <a:r>
              <a:rPr lang="de-DE" sz="1600" dirty="0">
                <a:latin typeface="Heebo" pitchFamily="2" charset="-79"/>
              </a:rPr>
              <a:t>Sportsachen</a:t>
            </a:r>
          </a:p>
        </p:txBody>
      </p:sp>
      <p:sp>
        <p:nvSpPr>
          <p:cNvPr id="16" name="Abgerundetes Rechteck 15">
            <a:extLst>
              <a:ext uri="{FF2B5EF4-FFF2-40B4-BE49-F238E27FC236}">
                <a16:creationId xmlns:a16="http://schemas.microsoft.com/office/drawing/2014/main" id="{7D8E17AA-CA08-5943-50AB-50778C1BFC47}"/>
              </a:ext>
            </a:extLst>
          </p:cNvPr>
          <p:cNvSpPr/>
          <p:nvPr/>
        </p:nvSpPr>
        <p:spPr>
          <a:xfrm>
            <a:off x="612191" y="2915268"/>
            <a:ext cx="2810269" cy="1473681"/>
          </a:xfrm>
          <a:prstGeom prst="roundRect">
            <a:avLst>
              <a:gd name="adj" fmla="val 7242"/>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dirty="0">
                <a:latin typeface="Heebo" pitchFamily="2" charset="-79"/>
              </a:rPr>
              <a:t>🍬 Süßigkeiten</a:t>
            </a:r>
          </a:p>
          <a:p>
            <a:pPr marL="285750" lvl="0" indent="-285750">
              <a:buFont typeface="Arial" panose="020B0604020202020204" pitchFamily="34" charset="0"/>
              <a:buChar char="•"/>
            </a:pPr>
            <a:r>
              <a:rPr lang="de-DE" sz="1600" dirty="0">
                <a:latin typeface="Heebo" pitchFamily="2" charset="-79"/>
              </a:rPr>
              <a:t>haltbare, verpackte Süßigkeiten</a:t>
            </a:r>
          </a:p>
          <a:p>
            <a:pPr marL="285750" lvl="0" indent="-285750">
              <a:buFont typeface="Arial" panose="020B0604020202020204" pitchFamily="34" charset="0"/>
              <a:buChar char="•"/>
            </a:pPr>
            <a:r>
              <a:rPr lang="de-DE" sz="1600" dirty="0">
                <a:latin typeface="Heebo" pitchFamily="2" charset="-79"/>
              </a:rPr>
              <a:t>keine leicht verderblichen Lebensmittel</a:t>
            </a:r>
          </a:p>
        </p:txBody>
      </p:sp>
      <p:sp>
        <p:nvSpPr>
          <p:cNvPr id="18" name="Abgerundetes Rechteck 17">
            <a:extLst>
              <a:ext uri="{FF2B5EF4-FFF2-40B4-BE49-F238E27FC236}">
                <a16:creationId xmlns:a16="http://schemas.microsoft.com/office/drawing/2014/main" id="{7B0438CD-547E-32C9-B3E6-9DD9AB4F1781}"/>
              </a:ext>
            </a:extLst>
          </p:cNvPr>
          <p:cNvSpPr/>
          <p:nvPr/>
        </p:nvSpPr>
        <p:spPr>
          <a:xfrm>
            <a:off x="3654945" y="2915268"/>
            <a:ext cx="2810269" cy="1473681"/>
          </a:xfrm>
          <a:prstGeom prst="roundRect">
            <a:avLst>
              <a:gd name="adj" fmla="val 7242"/>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dirty="0">
                <a:latin typeface="Heebo" pitchFamily="2" charset="-79"/>
              </a:rPr>
              <a:t>✏️ Mal‑ und Schreibutensilien</a:t>
            </a:r>
          </a:p>
          <a:p>
            <a:pPr marL="285750" lvl="0" indent="-285750">
              <a:buFont typeface="Arial" panose="020B0604020202020204" pitchFamily="34" charset="0"/>
              <a:buChar char="•"/>
            </a:pPr>
            <a:r>
              <a:rPr lang="de-DE" sz="1600" dirty="0">
                <a:latin typeface="Heebo" pitchFamily="2" charset="-79"/>
              </a:rPr>
              <a:t>Stifte</a:t>
            </a:r>
          </a:p>
          <a:p>
            <a:pPr marL="285750" lvl="0" indent="-285750">
              <a:buFont typeface="Arial" panose="020B0604020202020204" pitchFamily="34" charset="0"/>
              <a:buChar char="•"/>
            </a:pPr>
            <a:r>
              <a:rPr lang="de-DE" sz="1600" dirty="0">
                <a:latin typeface="Heebo" pitchFamily="2" charset="-79"/>
              </a:rPr>
              <a:t>Malbücher</a:t>
            </a:r>
          </a:p>
          <a:p>
            <a:pPr marL="285750" lvl="0" indent="-285750">
              <a:buFont typeface="Arial" panose="020B0604020202020204" pitchFamily="34" charset="0"/>
              <a:buChar char="•"/>
            </a:pPr>
            <a:r>
              <a:rPr lang="de-DE" sz="1600" dirty="0">
                <a:latin typeface="Heebo" pitchFamily="2" charset="-79"/>
              </a:rPr>
              <a:t>Hefte</a:t>
            </a:r>
          </a:p>
          <a:p>
            <a:pPr marL="285750" lvl="0" indent="-285750">
              <a:buFont typeface="Arial" panose="020B0604020202020204" pitchFamily="34" charset="0"/>
              <a:buChar char="•"/>
            </a:pPr>
            <a:r>
              <a:rPr lang="de-DE" sz="1600" dirty="0">
                <a:latin typeface="Heebo" pitchFamily="2" charset="-79"/>
              </a:rPr>
              <a:t>Schulbedarf</a:t>
            </a:r>
          </a:p>
        </p:txBody>
      </p:sp>
      <p:sp>
        <p:nvSpPr>
          <p:cNvPr id="20" name="Abgerundetes Rechteck 19">
            <a:extLst>
              <a:ext uri="{FF2B5EF4-FFF2-40B4-BE49-F238E27FC236}">
                <a16:creationId xmlns:a16="http://schemas.microsoft.com/office/drawing/2014/main" id="{9CD53256-9511-50DF-473D-A8E450B802E5}"/>
              </a:ext>
            </a:extLst>
          </p:cNvPr>
          <p:cNvSpPr/>
          <p:nvPr/>
        </p:nvSpPr>
        <p:spPr>
          <a:xfrm>
            <a:off x="6697699" y="2915268"/>
            <a:ext cx="2810270" cy="1473681"/>
          </a:xfrm>
          <a:prstGeom prst="roundRect">
            <a:avLst>
              <a:gd name="adj" fmla="val 7242"/>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dirty="0">
                <a:latin typeface="Heebo" pitchFamily="2" charset="-79"/>
              </a:rPr>
              <a:t>🪥 Hygieneartikel</a:t>
            </a:r>
          </a:p>
          <a:p>
            <a:pPr marL="285750" lvl="0" indent="-285750">
              <a:buFont typeface="Arial" panose="020B0604020202020204" pitchFamily="34" charset="0"/>
              <a:buChar char="•"/>
            </a:pPr>
            <a:r>
              <a:rPr lang="de-DE" sz="1600" dirty="0">
                <a:latin typeface="Heebo" pitchFamily="2" charset="-79"/>
              </a:rPr>
              <a:t>Zahnpasta</a:t>
            </a:r>
          </a:p>
          <a:p>
            <a:pPr marL="285750" lvl="0" indent="-285750">
              <a:buFont typeface="Arial" panose="020B0604020202020204" pitchFamily="34" charset="0"/>
              <a:buChar char="•"/>
            </a:pPr>
            <a:r>
              <a:rPr lang="de-DE" sz="1600" dirty="0">
                <a:latin typeface="Heebo" pitchFamily="2" charset="-79"/>
              </a:rPr>
              <a:t>Zahnbürste</a:t>
            </a:r>
          </a:p>
          <a:p>
            <a:pPr marL="285750" lvl="0" indent="-285750">
              <a:buFont typeface="Arial" panose="020B0604020202020204" pitchFamily="34" charset="0"/>
              <a:buChar char="•"/>
            </a:pPr>
            <a:r>
              <a:rPr lang="de-DE" sz="1600" dirty="0">
                <a:latin typeface="Heebo" pitchFamily="2" charset="-79"/>
              </a:rPr>
              <a:t>Waschzeug / Pflegeartikel</a:t>
            </a:r>
          </a:p>
        </p:txBody>
      </p:sp>
      <p:grpSp>
        <p:nvGrpSpPr>
          <p:cNvPr id="2" name="Gruppieren 1">
            <a:extLst>
              <a:ext uri="{FF2B5EF4-FFF2-40B4-BE49-F238E27FC236}">
                <a16:creationId xmlns:a16="http://schemas.microsoft.com/office/drawing/2014/main" id="{F192FF2C-A453-6C20-1A68-2AD207B82EC0}"/>
              </a:ext>
            </a:extLst>
          </p:cNvPr>
          <p:cNvGrpSpPr/>
          <p:nvPr/>
        </p:nvGrpSpPr>
        <p:grpSpPr>
          <a:xfrm>
            <a:off x="0" y="4803449"/>
            <a:ext cx="2468624" cy="867100"/>
            <a:chOff x="0" y="4803449"/>
            <a:chExt cx="2468624" cy="867100"/>
          </a:xfrm>
        </p:grpSpPr>
        <p:sp>
          <p:nvSpPr>
            <p:cNvPr id="5" name="Rechteck 4">
              <a:extLst>
                <a:ext uri="{FF2B5EF4-FFF2-40B4-BE49-F238E27FC236}">
                  <a16:creationId xmlns:a16="http://schemas.microsoft.com/office/drawing/2014/main" id="{35363ECD-DF18-8DCD-1183-90126BD11633}"/>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6" name="Grafik 5" descr="Ein Bild, das Text, Schrift, Blume, Grafiken enthält.&#10;&#10;Automatisch generierte Beschreibung">
              <a:extLst>
                <a:ext uri="{FF2B5EF4-FFF2-40B4-BE49-F238E27FC236}">
                  <a16:creationId xmlns:a16="http://schemas.microsoft.com/office/drawing/2014/main" id="{2A1F088E-479A-E6AE-B42C-6DE3E77E99A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3768287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5" descr="geschenk_10_rot.eps">
            <a:extLst>
              <a:ext uri="{FF2B5EF4-FFF2-40B4-BE49-F238E27FC236}">
                <a16:creationId xmlns:a16="http://schemas.microsoft.com/office/drawing/2014/main" id="{AE228836-CDBE-0C67-AE4D-BDF9CADEF6CD}"/>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20700000">
            <a:off x="8464881" y="4261503"/>
            <a:ext cx="2113280" cy="1983232"/>
          </a:xfrm>
          <a:prstGeom prst="rect">
            <a:avLst/>
          </a:prstGeom>
        </p:spPr>
      </p:pic>
      <p:pic>
        <p:nvPicPr>
          <p:cNvPr id="2" name="Bild 6" descr="geschenk_10_rot.eps">
            <a:extLst>
              <a:ext uri="{FF2B5EF4-FFF2-40B4-BE49-F238E27FC236}">
                <a16:creationId xmlns:a16="http://schemas.microsoft.com/office/drawing/2014/main" id="{9BC09DFD-0C9E-0FC1-47AF-2A7970DD2C75}"/>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600000">
            <a:off x="91488" y="4672094"/>
            <a:ext cx="1238250" cy="1162050"/>
          </a:xfrm>
          <a:prstGeom prst="rect">
            <a:avLst/>
          </a:prstGeom>
        </p:spPr>
      </p:pic>
      <p:pic>
        <p:nvPicPr>
          <p:cNvPr id="8" name="Bild 8" descr="geschenk_10_rot.eps">
            <a:extLst>
              <a:ext uri="{FF2B5EF4-FFF2-40B4-BE49-F238E27FC236}">
                <a16:creationId xmlns:a16="http://schemas.microsoft.com/office/drawing/2014/main" id="{7A90006F-40CE-A22A-44B4-6F079BD84A2D}"/>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21300000">
            <a:off x="41844" y="44849"/>
            <a:ext cx="1073150" cy="1007110"/>
          </a:xfrm>
          <a:prstGeom prst="rect">
            <a:avLst/>
          </a:prstGeom>
        </p:spPr>
      </p:pic>
      <p:sp>
        <p:nvSpPr>
          <p:cNvPr id="15" name="Textfeld 14">
            <a:extLst>
              <a:ext uri="{FF2B5EF4-FFF2-40B4-BE49-F238E27FC236}">
                <a16:creationId xmlns:a16="http://schemas.microsoft.com/office/drawing/2014/main" id="{7C77B9A0-7430-D955-572F-51D2C550432A}"/>
              </a:ext>
            </a:extLst>
          </p:cNvPr>
          <p:cNvSpPr txBox="1"/>
          <p:nvPr/>
        </p:nvSpPr>
        <p:spPr>
          <a:xfrm>
            <a:off x="650977" y="993123"/>
            <a:ext cx="6528521" cy="1569660"/>
          </a:xfrm>
          <a:prstGeom prst="rect">
            <a:avLst/>
          </a:prstGeom>
          <a:noFill/>
        </p:spPr>
        <p:txBody>
          <a:bodyPr wrap="square">
            <a:spAutoFit/>
          </a:bodyPr>
          <a:lstStyle/>
          <a:p>
            <a:r>
              <a:rPr lang="de-DE" sz="1600" dirty="0">
                <a:latin typeface="Heebo" pitchFamily="2" charset="-79"/>
              </a:rPr>
              <a:t>Nur neuwertige Dinge einpacken (ggf. neu erworben, ist allerdings kein Muss)</a:t>
            </a:r>
          </a:p>
          <a:p>
            <a:r>
              <a:rPr lang="de-DE" sz="1600" dirty="0">
                <a:latin typeface="Heebo" pitchFamily="2" charset="-79"/>
              </a:rPr>
              <a:t>Alles sollte gut haltbar und kindgerecht sein</a:t>
            </a:r>
          </a:p>
          <a:p>
            <a:r>
              <a:rPr lang="de-DE" sz="1600" dirty="0">
                <a:latin typeface="Heebo" pitchFamily="2" charset="-79"/>
              </a:rPr>
              <a:t>Qualität vor Quantität: lieber weniger, dafür schöne und funktionierende Sachen</a:t>
            </a:r>
          </a:p>
          <a:p>
            <a:r>
              <a:rPr lang="de-DE" sz="1600" dirty="0">
                <a:latin typeface="Heebo" pitchFamily="2" charset="-79"/>
              </a:rPr>
              <a:t>Stabile Verpackung</a:t>
            </a:r>
          </a:p>
        </p:txBody>
      </p:sp>
      <p:sp>
        <p:nvSpPr>
          <p:cNvPr id="11" name="Textfeld 10">
            <a:extLst>
              <a:ext uri="{FF2B5EF4-FFF2-40B4-BE49-F238E27FC236}">
                <a16:creationId xmlns:a16="http://schemas.microsoft.com/office/drawing/2014/main" id="{C7B232C7-90BE-25DE-FBF8-DBD4276C9939}"/>
              </a:ext>
            </a:extLst>
          </p:cNvPr>
          <p:cNvSpPr txBox="1"/>
          <p:nvPr/>
        </p:nvSpPr>
        <p:spPr>
          <a:xfrm>
            <a:off x="646951" y="3318804"/>
            <a:ext cx="4082743" cy="1323439"/>
          </a:xfrm>
          <a:prstGeom prst="rect">
            <a:avLst/>
          </a:prstGeom>
          <a:noFill/>
        </p:spPr>
        <p:txBody>
          <a:bodyPr wrap="square">
            <a:spAutoFit/>
          </a:bodyPr>
          <a:lstStyle/>
          <a:p>
            <a:r>
              <a:rPr lang="de-DE" sz="1600" dirty="0">
                <a:latin typeface="Heebo" pitchFamily="2" charset="-79"/>
              </a:rPr>
              <a:t>deutschsprachige Bücher </a:t>
            </a:r>
          </a:p>
          <a:p>
            <a:r>
              <a:rPr lang="de-DE" sz="1600" dirty="0">
                <a:latin typeface="Heebo" pitchFamily="2" charset="-79"/>
              </a:rPr>
              <a:t>Spiele mit komplizierten Anleitungen </a:t>
            </a:r>
          </a:p>
          <a:p>
            <a:r>
              <a:rPr lang="de-DE" sz="1600" dirty="0">
                <a:latin typeface="Heebo" pitchFamily="2" charset="-79"/>
              </a:rPr>
              <a:t>Spielzeug mit Elektroantrieb / Batterien </a:t>
            </a:r>
          </a:p>
          <a:p>
            <a:r>
              <a:rPr lang="de-DE" sz="1600" dirty="0">
                <a:latin typeface="Heebo" pitchFamily="2" charset="-79"/>
              </a:rPr>
              <a:t>gebrauchte, abgenutzte oder alte Kleidung </a:t>
            </a:r>
          </a:p>
          <a:p>
            <a:r>
              <a:rPr lang="de-DE" sz="1600" dirty="0">
                <a:latin typeface="Heebo" pitchFamily="2" charset="-79"/>
              </a:rPr>
              <a:t>Geld</a:t>
            </a:r>
          </a:p>
        </p:txBody>
      </p:sp>
      <p:sp>
        <p:nvSpPr>
          <p:cNvPr id="12" name="Abgerundetes Rechteck 11">
            <a:extLst>
              <a:ext uri="{FF2B5EF4-FFF2-40B4-BE49-F238E27FC236}">
                <a16:creationId xmlns:a16="http://schemas.microsoft.com/office/drawing/2014/main" id="{216AF1E9-62F1-BF8C-7DAE-99E97C241384}"/>
              </a:ext>
            </a:extLst>
          </p:cNvPr>
          <p:cNvSpPr/>
          <p:nvPr/>
        </p:nvSpPr>
        <p:spPr>
          <a:xfrm>
            <a:off x="284095" y="2754626"/>
            <a:ext cx="2772614" cy="430549"/>
          </a:xfrm>
          <a:prstGeom prst="roundRect">
            <a:avLst>
              <a:gd name="adj" fmla="val 22908"/>
            </a:avLst>
          </a:prstGeom>
          <a:solidFill>
            <a:schemeClr val="bg1">
              <a:lumMod val="75000"/>
              <a:alpha val="8687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de-DE" sz="2000" dirty="0">
                <a:latin typeface="Heebo" pitchFamily="2" charset="-79"/>
              </a:rPr>
              <a:t>Bitte nicht einpacken</a:t>
            </a:r>
          </a:p>
        </p:txBody>
      </p:sp>
      <p:pic>
        <p:nvPicPr>
          <p:cNvPr id="22" name="Grafik 21">
            <a:extLst>
              <a:ext uri="{FF2B5EF4-FFF2-40B4-BE49-F238E27FC236}">
                <a16:creationId xmlns:a16="http://schemas.microsoft.com/office/drawing/2014/main" id="{467AE0BA-8B10-204F-1C9C-D402538CABFF}"/>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02508" y="3392076"/>
            <a:ext cx="185096" cy="185096"/>
          </a:xfrm>
          <a:prstGeom prst="rect">
            <a:avLst/>
          </a:prstGeom>
        </p:spPr>
      </p:pic>
      <p:pic>
        <p:nvPicPr>
          <p:cNvPr id="24" name="Grafik 23">
            <a:extLst>
              <a:ext uri="{FF2B5EF4-FFF2-40B4-BE49-F238E27FC236}">
                <a16:creationId xmlns:a16="http://schemas.microsoft.com/office/drawing/2014/main" id="{4C326941-ADDF-4964-C42A-E638D0A5E7D7}"/>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63842" y="1063435"/>
            <a:ext cx="229827" cy="229827"/>
          </a:xfrm>
          <a:prstGeom prst="rect">
            <a:avLst/>
          </a:prstGeom>
        </p:spPr>
      </p:pic>
      <p:pic>
        <p:nvPicPr>
          <p:cNvPr id="25" name="Grafik 24">
            <a:extLst>
              <a:ext uri="{FF2B5EF4-FFF2-40B4-BE49-F238E27FC236}">
                <a16:creationId xmlns:a16="http://schemas.microsoft.com/office/drawing/2014/main" id="{72B70310-BFA3-188F-539D-D3CF2CBB8381}"/>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63842" y="1542092"/>
            <a:ext cx="229827" cy="229827"/>
          </a:xfrm>
          <a:prstGeom prst="rect">
            <a:avLst/>
          </a:prstGeom>
        </p:spPr>
      </p:pic>
      <p:pic>
        <p:nvPicPr>
          <p:cNvPr id="26" name="Grafik 25">
            <a:extLst>
              <a:ext uri="{FF2B5EF4-FFF2-40B4-BE49-F238E27FC236}">
                <a16:creationId xmlns:a16="http://schemas.microsoft.com/office/drawing/2014/main" id="{8906BF21-7BFC-98B8-5115-497D9215CA96}"/>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69941" y="2257664"/>
            <a:ext cx="229827" cy="229827"/>
          </a:xfrm>
          <a:prstGeom prst="rect">
            <a:avLst/>
          </a:prstGeom>
        </p:spPr>
      </p:pic>
      <p:pic>
        <p:nvPicPr>
          <p:cNvPr id="27" name="Grafik 26">
            <a:extLst>
              <a:ext uri="{FF2B5EF4-FFF2-40B4-BE49-F238E27FC236}">
                <a16:creationId xmlns:a16="http://schemas.microsoft.com/office/drawing/2014/main" id="{DF09D5D8-F408-C6BB-C9E0-620763B054A6}"/>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96793" y="3643536"/>
            <a:ext cx="185096" cy="185096"/>
          </a:xfrm>
          <a:prstGeom prst="rect">
            <a:avLst/>
          </a:prstGeom>
        </p:spPr>
      </p:pic>
      <p:pic>
        <p:nvPicPr>
          <p:cNvPr id="28" name="Grafik 27">
            <a:extLst>
              <a:ext uri="{FF2B5EF4-FFF2-40B4-BE49-F238E27FC236}">
                <a16:creationId xmlns:a16="http://schemas.microsoft.com/office/drawing/2014/main" id="{BDF3F5D0-AC9C-4569-EF97-86DFDA84228A}"/>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02508" y="3900711"/>
            <a:ext cx="185096" cy="185096"/>
          </a:xfrm>
          <a:prstGeom prst="rect">
            <a:avLst/>
          </a:prstGeom>
        </p:spPr>
      </p:pic>
      <p:pic>
        <p:nvPicPr>
          <p:cNvPr id="29" name="Grafik 28">
            <a:extLst>
              <a:ext uri="{FF2B5EF4-FFF2-40B4-BE49-F238E27FC236}">
                <a16:creationId xmlns:a16="http://schemas.microsoft.com/office/drawing/2014/main" id="{084D4653-B3CB-38A0-4618-0960123398B7}"/>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08223" y="4375056"/>
            <a:ext cx="185096" cy="185096"/>
          </a:xfrm>
          <a:prstGeom prst="rect">
            <a:avLst/>
          </a:prstGeom>
        </p:spPr>
      </p:pic>
      <p:pic>
        <p:nvPicPr>
          <p:cNvPr id="31" name="Grafik 30">
            <a:extLst>
              <a:ext uri="{FF2B5EF4-FFF2-40B4-BE49-F238E27FC236}">
                <a16:creationId xmlns:a16="http://schemas.microsoft.com/office/drawing/2014/main" id="{406B5BAE-1A1F-459C-04CD-5DC90B0682A3}"/>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5376646" y="1443773"/>
            <a:ext cx="4053002" cy="4053002"/>
          </a:xfrm>
          <a:prstGeom prst="rect">
            <a:avLst/>
          </a:prstGeom>
        </p:spPr>
      </p:pic>
      <p:pic>
        <p:nvPicPr>
          <p:cNvPr id="34" name="Grafik 33">
            <a:extLst>
              <a:ext uri="{FF2B5EF4-FFF2-40B4-BE49-F238E27FC236}">
                <a16:creationId xmlns:a16="http://schemas.microsoft.com/office/drawing/2014/main" id="{95536BF2-CDB7-6CF0-FC52-CEBFE84CF129}"/>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69940" y="1768779"/>
            <a:ext cx="229827" cy="229827"/>
          </a:xfrm>
          <a:prstGeom prst="rect">
            <a:avLst/>
          </a:prstGeom>
        </p:spPr>
      </p:pic>
      <p:sp>
        <p:nvSpPr>
          <p:cNvPr id="35" name="Abgerundetes Rechteck 34">
            <a:extLst>
              <a:ext uri="{FF2B5EF4-FFF2-40B4-BE49-F238E27FC236}">
                <a16:creationId xmlns:a16="http://schemas.microsoft.com/office/drawing/2014/main" id="{6A8C8C82-95F9-48BB-C968-BCCA9BDE9E78}"/>
              </a:ext>
            </a:extLst>
          </p:cNvPr>
          <p:cNvSpPr/>
          <p:nvPr/>
        </p:nvSpPr>
        <p:spPr>
          <a:xfrm>
            <a:off x="247118" y="358815"/>
            <a:ext cx="4910761" cy="503198"/>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de-DE" sz="2400" b="1" dirty="0">
                <a:latin typeface="Heebo" pitchFamily="2" charset="-79"/>
              </a:rPr>
              <a:t>Weitere Tipps für das Päckchen</a:t>
            </a:r>
          </a:p>
        </p:txBody>
      </p:sp>
      <p:grpSp>
        <p:nvGrpSpPr>
          <p:cNvPr id="3" name="Gruppieren 2">
            <a:extLst>
              <a:ext uri="{FF2B5EF4-FFF2-40B4-BE49-F238E27FC236}">
                <a16:creationId xmlns:a16="http://schemas.microsoft.com/office/drawing/2014/main" id="{BA932790-79C6-8CBA-1AD1-D985F4E4A8B3}"/>
              </a:ext>
            </a:extLst>
          </p:cNvPr>
          <p:cNvGrpSpPr/>
          <p:nvPr/>
        </p:nvGrpSpPr>
        <p:grpSpPr>
          <a:xfrm>
            <a:off x="0" y="4803449"/>
            <a:ext cx="2468624" cy="867100"/>
            <a:chOff x="0" y="4803449"/>
            <a:chExt cx="2468624" cy="867100"/>
          </a:xfrm>
        </p:grpSpPr>
        <p:sp>
          <p:nvSpPr>
            <p:cNvPr id="5" name="Rechteck 4">
              <a:extLst>
                <a:ext uri="{FF2B5EF4-FFF2-40B4-BE49-F238E27FC236}">
                  <a16:creationId xmlns:a16="http://schemas.microsoft.com/office/drawing/2014/main" id="{6A87BCD2-FF72-C5F5-CF2F-B79A9B96DAD9}"/>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6" name="Grafik 5" descr="Ein Bild, das Text, Schrift, Blume, Grafiken enthält.&#10;&#10;Automatisch generierte Beschreibung">
              <a:extLst>
                <a:ext uri="{FF2B5EF4-FFF2-40B4-BE49-F238E27FC236}">
                  <a16:creationId xmlns:a16="http://schemas.microsoft.com/office/drawing/2014/main" id="{B98D6DB9-C6AB-A4DD-86F9-20D1DDDBAD6E}"/>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3961372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Kleidung, Person, Im Haus, Wand enthält.&#10;&#10;Automatisch generierte Beschreibung">
            <a:extLst>
              <a:ext uri="{FF2B5EF4-FFF2-40B4-BE49-F238E27FC236}">
                <a16:creationId xmlns:a16="http://schemas.microsoft.com/office/drawing/2014/main" id="{320FAF95-E17B-6731-DBE0-DD454832455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99"/>
            <a:ext cx="10080624" cy="5670351"/>
          </a:xfrm>
          <a:prstGeom prst="rect">
            <a:avLst/>
          </a:prstGeom>
        </p:spPr>
      </p:pic>
      <p:sp>
        <p:nvSpPr>
          <p:cNvPr id="21" name="Abgerundetes Rechteck 20">
            <a:extLst>
              <a:ext uri="{FF2B5EF4-FFF2-40B4-BE49-F238E27FC236}">
                <a16:creationId xmlns:a16="http://schemas.microsoft.com/office/drawing/2014/main" id="{8AA6C30A-15D8-4B00-4494-720926F3AA7A}"/>
              </a:ext>
            </a:extLst>
          </p:cNvPr>
          <p:cNvSpPr/>
          <p:nvPr/>
        </p:nvSpPr>
        <p:spPr>
          <a:xfrm>
            <a:off x="568346" y="976991"/>
            <a:ext cx="9080293" cy="3716566"/>
          </a:xfrm>
          <a:prstGeom prst="roundRect">
            <a:avLst>
              <a:gd name="adj" fmla="val 5996"/>
            </a:avLst>
          </a:prstGeom>
          <a:solidFill>
            <a:schemeClr val="tx1">
              <a:lumMod val="95000"/>
              <a:lumOff val="5000"/>
              <a:alpha val="54065"/>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dirty="0">
              <a:latin typeface="Heebo" pitchFamily="2" charset="-79"/>
            </a:endParaRPr>
          </a:p>
        </p:txBody>
      </p:sp>
      <p:sp>
        <p:nvSpPr>
          <p:cNvPr id="10" name="Textfeld 9">
            <a:extLst>
              <a:ext uri="{FF2B5EF4-FFF2-40B4-BE49-F238E27FC236}">
                <a16:creationId xmlns:a16="http://schemas.microsoft.com/office/drawing/2014/main" id="{3F0DD2FB-DE67-A8C7-2573-89456668870E}"/>
              </a:ext>
            </a:extLst>
          </p:cNvPr>
          <p:cNvSpPr txBox="1"/>
          <p:nvPr/>
        </p:nvSpPr>
        <p:spPr>
          <a:xfrm>
            <a:off x="1445036" y="1298165"/>
            <a:ext cx="8305405" cy="3145915"/>
          </a:xfrm>
          <a:prstGeom prst="rect">
            <a:avLst/>
          </a:prstGeom>
          <a:noFill/>
        </p:spPr>
        <p:txBody>
          <a:bodyPr wrap="square" lIns="91440" tIns="45720" rIns="91440" bIns="45720" anchor="t">
            <a:spAutoFit/>
          </a:bodyPr>
          <a:lstStyle/>
          <a:p>
            <a:pPr marL="0" marR="0" lvl="0" indent="0" hangingPunct="0">
              <a:lnSpc>
                <a:spcPct val="100000"/>
              </a:lnSpc>
              <a:spcBef>
                <a:spcPts val="0"/>
              </a:spcBef>
              <a:spcAft>
                <a:spcPts val="0"/>
              </a:spcAft>
              <a:buNone/>
              <a:tabLst/>
            </a:pPr>
            <a:r>
              <a:rPr lang="de-DE" sz="1600" b="1" i="0" u="none" strike="noStrike" kern="1200" cap="none" dirty="0">
                <a:ln>
                  <a:noFill/>
                </a:ln>
                <a:solidFill>
                  <a:schemeClr val="bg1"/>
                </a:solidFill>
                <a:latin typeface="Heebo"/>
                <a:ea typeface="Microsoft YaHei"/>
                <a:cs typeface="Heebo"/>
              </a:rPr>
              <a:t>Ihr könnt als Klasse / Gruppe </a:t>
            </a:r>
            <a:r>
              <a:rPr lang="de-DE" sz="1600" b="1" i="0" u="none" strike="noStrike" kern="1200" cap="none" dirty="0">
                <a:ln>
                  <a:noFill/>
                </a:ln>
                <a:solidFill>
                  <a:srgbClr val="FF0000"/>
                </a:solidFill>
                <a:latin typeface="Heebo"/>
                <a:ea typeface="Microsoft YaHei"/>
                <a:cs typeface="Heebo"/>
              </a:rPr>
              <a:t>gemeinsam Päckchen</a:t>
            </a:r>
            <a:r>
              <a:rPr lang="de-DE" sz="1600" b="1" i="0" u="none" strike="noStrike" kern="1200" cap="none" dirty="0">
                <a:ln>
                  <a:noFill/>
                </a:ln>
                <a:latin typeface="Heebo"/>
                <a:ea typeface="Microsoft YaHei"/>
                <a:cs typeface="Heebo"/>
              </a:rPr>
              <a:t> </a:t>
            </a:r>
            <a:r>
              <a:rPr lang="de-DE" sz="1600" b="1" i="0" u="none" strike="noStrike" kern="1200" cap="none" dirty="0">
                <a:ln>
                  <a:noFill/>
                </a:ln>
                <a:solidFill>
                  <a:schemeClr val="bg1"/>
                </a:solidFill>
                <a:latin typeface="Heebo"/>
                <a:ea typeface="Microsoft YaHei"/>
                <a:cs typeface="Heebo"/>
              </a:rPr>
              <a:t>packen.  </a:t>
            </a:r>
          </a:p>
          <a:p>
            <a:pPr marL="0" marR="0" lvl="0" indent="0" hangingPunct="0">
              <a:lnSpc>
                <a:spcPct val="100000"/>
              </a:lnSpc>
              <a:spcBef>
                <a:spcPts val="0"/>
              </a:spcBef>
              <a:spcAft>
                <a:spcPts val="0"/>
              </a:spcAft>
              <a:buNone/>
              <a:tabLst/>
            </a:pPr>
            <a:r>
              <a:rPr lang="de-DE" sz="1600" b="1" dirty="0">
                <a:solidFill>
                  <a:schemeClr val="bg1"/>
                </a:solidFill>
                <a:latin typeface="Heebo" pitchFamily="2" charset="-79"/>
                <a:ea typeface="Microsoft YaHei" pitchFamily="2"/>
                <a:cs typeface="Heebo" pitchFamily="2" charset="-79"/>
              </a:rPr>
              <a:t>N</a:t>
            </a:r>
            <a:r>
              <a:rPr lang="de-DE" sz="1600" b="1" i="0" u="none" strike="noStrike" kern="1200" cap="none" dirty="0">
                <a:ln>
                  <a:noFill/>
                </a:ln>
                <a:solidFill>
                  <a:schemeClr val="bg1"/>
                </a:solidFill>
                <a:latin typeface="Heebo" pitchFamily="2" charset="-79"/>
                <a:ea typeface="Microsoft YaHei" pitchFamily="2"/>
                <a:cs typeface="Heebo" pitchFamily="2" charset="-79"/>
              </a:rPr>
              <a:t>icht jedes Kind muss ein eigenes Päckchen mitbringen.</a:t>
            </a:r>
          </a:p>
          <a:p>
            <a:r>
              <a:rPr lang="de-DE" sz="1600" dirty="0">
                <a:solidFill>
                  <a:schemeClr val="bg1"/>
                </a:solidFill>
                <a:latin typeface="Heebo" pitchFamily="2" charset="-79"/>
              </a:rPr>
              <a:t>Generiert gemeinsam Spendengelder, z. B. durch Kuchenbasare oder Schulaktionen</a:t>
            </a:r>
          </a:p>
          <a:p>
            <a:r>
              <a:rPr lang="de-DE" sz="1600" dirty="0">
                <a:solidFill>
                  <a:schemeClr val="bg1"/>
                </a:solidFill>
                <a:latin typeface="Heebo" pitchFamily="2" charset="-79"/>
              </a:rPr>
              <a:t>Umsetzung des WPK an Schulen</a:t>
            </a:r>
          </a:p>
          <a:p>
            <a:pPr lvl="1"/>
            <a:r>
              <a:rPr lang="de-DE" sz="1600" dirty="0">
                <a:solidFill>
                  <a:schemeClr val="bg1"/>
                </a:solidFill>
                <a:latin typeface="Heebo" pitchFamily="2" charset="-79"/>
              </a:rPr>
              <a:t>Gemeinsames Packen direkt in der Schule</a:t>
            </a:r>
          </a:p>
          <a:p>
            <a:pPr lvl="1"/>
            <a:r>
              <a:rPr lang="de-DE" sz="1600" dirty="0">
                <a:solidFill>
                  <a:schemeClr val="bg1"/>
                </a:solidFill>
                <a:latin typeface="Heebo" pitchFamily="2" charset="-79"/>
              </a:rPr>
              <a:t>Entlastet Familien, da keine kompletten Päckchen mitgebracht werden müssen</a:t>
            </a:r>
          </a:p>
          <a:p>
            <a:pPr lvl="1"/>
            <a:r>
              <a:rPr lang="de-DE" sz="1600" dirty="0">
                <a:solidFill>
                  <a:schemeClr val="bg1"/>
                </a:solidFill>
                <a:latin typeface="Heebo" pitchFamily="2" charset="-79"/>
              </a:rPr>
              <a:t>Sammeln von Artikeln über Themenkartons (z. B. Zahnbürsten, Kuscheltiere etc.)</a:t>
            </a:r>
          </a:p>
          <a:p>
            <a:pPr lvl="1"/>
            <a:r>
              <a:rPr lang="de-DE" sz="1600" dirty="0">
                <a:solidFill>
                  <a:schemeClr val="bg1"/>
                </a:solidFill>
                <a:latin typeface="Heebo" pitchFamily="2" charset="-79"/>
              </a:rPr>
              <a:t>Gemeinsame Packaktion: Aus den gesammelten Inhalten entstehen liebevoll gepackte Geschenke</a:t>
            </a:r>
          </a:p>
          <a:p>
            <a:pPr marL="0" marR="0" lvl="0" indent="0" hangingPunct="0">
              <a:lnSpc>
                <a:spcPct val="100000"/>
              </a:lnSpc>
              <a:spcBef>
                <a:spcPts val="0"/>
              </a:spcBef>
              <a:spcAft>
                <a:spcPts val="0"/>
              </a:spcAft>
              <a:buNone/>
              <a:tabLst/>
            </a:pPr>
            <a:endParaRPr lang="de-DE" sz="1600" b="1" i="0" u="none" strike="noStrike" kern="1200" cap="none" dirty="0">
              <a:ln>
                <a:noFill/>
              </a:ln>
              <a:latin typeface="Heebo" pitchFamily="2" charset="-79"/>
              <a:ea typeface="Microsoft YaHei" pitchFamily="2"/>
              <a:cs typeface="Heebo" pitchFamily="2" charset="-79"/>
            </a:endParaRPr>
          </a:p>
          <a:p>
            <a:pPr marL="0" marR="0" lvl="0" indent="0" hangingPunct="0">
              <a:lnSpc>
                <a:spcPct val="100000"/>
              </a:lnSpc>
              <a:spcBef>
                <a:spcPts val="0"/>
              </a:spcBef>
              <a:spcAft>
                <a:spcPts val="0"/>
              </a:spcAft>
              <a:buNone/>
              <a:tabLst/>
            </a:pPr>
            <a:r>
              <a:rPr lang="de-DE" sz="1600" b="1" i="0" u="none" strike="noStrike" kern="1200" cap="none" dirty="0">
                <a:ln>
                  <a:noFill/>
                </a:ln>
                <a:solidFill>
                  <a:schemeClr val="bg1"/>
                </a:solidFill>
                <a:latin typeface="Heebo"/>
                <a:ea typeface="Microsoft YaHei"/>
                <a:cs typeface="Heebo"/>
              </a:rPr>
              <a:t>Verpackt die Geschenke </a:t>
            </a:r>
            <a:r>
              <a:rPr lang="de-DE" sz="1600" b="1" i="0" u="none" strike="noStrike" kern="1200" cap="none" dirty="0">
                <a:ln>
                  <a:noFill/>
                </a:ln>
                <a:solidFill>
                  <a:srgbClr val="FF0000"/>
                </a:solidFill>
                <a:latin typeface="Heebo"/>
                <a:ea typeface="Microsoft YaHei"/>
                <a:cs typeface="Heebo"/>
              </a:rPr>
              <a:t>liebevoll als Weihnachtsgeschenk</a:t>
            </a:r>
            <a:r>
              <a:rPr lang="de-DE" sz="1600" b="1" i="0" u="none" strike="noStrike" kern="1200" cap="none" dirty="0">
                <a:ln>
                  <a:noFill/>
                </a:ln>
                <a:latin typeface="Heebo"/>
                <a:ea typeface="Microsoft YaHei"/>
                <a:cs typeface="Heebo"/>
              </a:rPr>
              <a:t> </a:t>
            </a:r>
            <a:r>
              <a:rPr lang="de-DE" sz="1600" b="1" i="0" u="none" strike="noStrike" kern="1200" cap="none" dirty="0">
                <a:ln>
                  <a:noFill/>
                </a:ln>
                <a:solidFill>
                  <a:schemeClr val="bg1"/>
                </a:solidFill>
                <a:latin typeface="Heebo"/>
                <a:ea typeface="Microsoft YaHei"/>
                <a:cs typeface="Heebo"/>
              </a:rPr>
              <a:t>in buntes Papier </a:t>
            </a:r>
          </a:p>
          <a:p>
            <a:pPr marL="0" marR="0" lvl="0" indent="0" hangingPunct="0">
              <a:lnSpc>
                <a:spcPct val="100000"/>
              </a:lnSpc>
              <a:spcBef>
                <a:spcPts val="0"/>
              </a:spcBef>
              <a:spcAft>
                <a:spcPts val="0"/>
              </a:spcAft>
              <a:buNone/>
              <a:tabLst/>
            </a:pPr>
            <a:r>
              <a:rPr lang="de-DE" sz="1600" b="1" i="0" u="none" strike="noStrike" kern="1200" cap="none" dirty="0">
                <a:ln>
                  <a:noFill/>
                </a:ln>
                <a:solidFill>
                  <a:schemeClr val="bg1"/>
                </a:solidFill>
                <a:latin typeface="Heebo" pitchFamily="2" charset="-79"/>
                <a:ea typeface="Microsoft YaHei" pitchFamily="2"/>
                <a:cs typeface="Heebo" pitchFamily="2" charset="-79"/>
              </a:rPr>
              <a:t>und dazu den Aufkleber für die Zielgruppe.</a:t>
            </a:r>
          </a:p>
        </p:txBody>
      </p:sp>
      <p:sp>
        <p:nvSpPr>
          <p:cNvPr id="2" name="Abgerundetes Rechteck 1">
            <a:extLst>
              <a:ext uri="{FF2B5EF4-FFF2-40B4-BE49-F238E27FC236}">
                <a16:creationId xmlns:a16="http://schemas.microsoft.com/office/drawing/2014/main" id="{761069F3-B467-02C1-6A8B-4343D11578E8}"/>
              </a:ext>
            </a:extLst>
          </p:cNvPr>
          <p:cNvSpPr/>
          <p:nvPr/>
        </p:nvSpPr>
        <p:spPr>
          <a:xfrm>
            <a:off x="177257" y="236946"/>
            <a:ext cx="8847473" cy="503198"/>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400" b="1" dirty="0">
                <a:latin typeface="Heebo" pitchFamily="2" charset="-79"/>
              </a:rPr>
              <a:t>Die Qualität der Päckchen ist wichtiger, als die Anzahl!</a:t>
            </a:r>
          </a:p>
        </p:txBody>
      </p:sp>
      <p:grpSp>
        <p:nvGrpSpPr>
          <p:cNvPr id="3" name="Gruppieren 2">
            <a:extLst>
              <a:ext uri="{FF2B5EF4-FFF2-40B4-BE49-F238E27FC236}">
                <a16:creationId xmlns:a16="http://schemas.microsoft.com/office/drawing/2014/main" id="{979F91E6-D759-F0FA-88AC-0E1D01764A9A}"/>
              </a:ext>
            </a:extLst>
          </p:cNvPr>
          <p:cNvGrpSpPr/>
          <p:nvPr/>
        </p:nvGrpSpPr>
        <p:grpSpPr>
          <a:xfrm>
            <a:off x="0" y="4803449"/>
            <a:ext cx="2468624" cy="867100"/>
            <a:chOff x="0" y="4803449"/>
            <a:chExt cx="2468624" cy="867100"/>
          </a:xfrm>
        </p:grpSpPr>
        <p:sp>
          <p:nvSpPr>
            <p:cNvPr id="5" name="Rechteck 4">
              <a:extLst>
                <a:ext uri="{FF2B5EF4-FFF2-40B4-BE49-F238E27FC236}">
                  <a16:creationId xmlns:a16="http://schemas.microsoft.com/office/drawing/2014/main" id="{FF683425-B5BA-82A4-AC8B-F2D62D30A7C8}"/>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6" name="Grafik 5" descr="Ein Bild, das Text, Schrift, Blume, Grafiken enthält.&#10;&#10;Automatisch generierte Beschreibung">
              <a:extLst>
                <a:ext uri="{FF2B5EF4-FFF2-40B4-BE49-F238E27FC236}">
                  <a16:creationId xmlns:a16="http://schemas.microsoft.com/office/drawing/2014/main" id="{3B20AC95-E8C0-9F4A-31A7-B8033192FC8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2907575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feld 18">
            <a:extLst>
              <a:ext uri="{FF2B5EF4-FFF2-40B4-BE49-F238E27FC236}">
                <a16:creationId xmlns:a16="http://schemas.microsoft.com/office/drawing/2014/main" id="{B7C1085B-2557-05D5-C351-BECF33F1E4F8}"/>
              </a:ext>
            </a:extLst>
          </p:cNvPr>
          <p:cNvSpPr txBox="1"/>
          <p:nvPr/>
        </p:nvSpPr>
        <p:spPr>
          <a:xfrm>
            <a:off x="64031" y="3760559"/>
            <a:ext cx="5071179" cy="523220"/>
          </a:xfrm>
          <a:prstGeom prst="rect">
            <a:avLst/>
          </a:prstGeom>
          <a:noFill/>
        </p:spPr>
        <p:txBody>
          <a:bodyPr wrap="square" rtlCol="0">
            <a:spAutoFit/>
          </a:bodyPr>
          <a:lstStyle/>
          <a:p>
            <a:pPr algn="ctr"/>
            <a:r>
              <a:rPr lang="de-DE" sz="2800" dirty="0">
                <a:solidFill>
                  <a:srgbClr val="D7191F"/>
                </a:solidFill>
                <a:latin typeface="Heebo" pitchFamily="2" charset="-79"/>
                <a:cs typeface="Heebo" pitchFamily="2" charset="-79"/>
              </a:rPr>
              <a:t>100% ehrenamtlich im Einsatz</a:t>
            </a:r>
          </a:p>
        </p:txBody>
      </p:sp>
      <p:pic>
        <p:nvPicPr>
          <p:cNvPr id="6" name="Grafik 5" descr="A Mercedes-Benz bus, numbered 11/11, is traveling on a road with a view of a convoy of trucks, likely in a mountainous or industrial area.">
            <a:extLst>
              <a:ext uri="{FF2B5EF4-FFF2-40B4-BE49-F238E27FC236}">
                <a16:creationId xmlns:a16="http://schemas.microsoft.com/office/drawing/2014/main" id="{EC502B20-EE86-38B6-7CE6-08A59F732715}"/>
              </a:ext>
            </a:extLst>
          </p:cNvPr>
          <p:cNvPicPr>
            <a:picLocks noChangeAspect="1"/>
          </p:cNvPicPr>
          <p:nvPr/>
        </p:nvPicPr>
        <p:blipFill>
          <a:blip r:embed="rId2"/>
          <a:stretch>
            <a:fillRect/>
          </a:stretch>
        </p:blipFill>
        <p:spPr>
          <a:xfrm>
            <a:off x="164805" y="130744"/>
            <a:ext cx="6912584" cy="3571502"/>
          </a:xfrm>
          <a:prstGeom prst="rect">
            <a:avLst/>
          </a:prstGeom>
        </p:spPr>
      </p:pic>
      <p:pic>
        <p:nvPicPr>
          <p:cNvPr id="15" name="Grafik 14" descr="Two people, an adult and a child, are sharing and presenting wrapped gifts in a brightly lit, wood-paneled room.&#10;&#10;KI-generierte Inhalte können fehlerhaft sein.">
            <a:extLst>
              <a:ext uri="{FF2B5EF4-FFF2-40B4-BE49-F238E27FC236}">
                <a16:creationId xmlns:a16="http://schemas.microsoft.com/office/drawing/2014/main" id="{C716539D-4756-FA54-91CC-CE9AE63B9EE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528912" y="879246"/>
            <a:ext cx="3189684" cy="4279949"/>
          </a:xfrm>
          <a:prstGeom prst="rect">
            <a:avLst/>
          </a:prstGeom>
        </p:spPr>
      </p:pic>
      <p:sp>
        <p:nvSpPr>
          <p:cNvPr id="7" name="Abgerundetes Rechteck 6">
            <a:extLst>
              <a:ext uri="{FF2B5EF4-FFF2-40B4-BE49-F238E27FC236}">
                <a16:creationId xmlns:a16="http://schemas.microsoft.com/office/drawing/2014/main" id="{22A55825-9D09-7481-71CD-DEAB7ECD83F6}"/>
              </a:ext>
            </a:extLst>
          </p:cNvPr>
          <p:cNvSpPr/>
          <p:nvPr/>
        </p:nvSpPr>
        <p:spPr>
          <a:xfrm>
            <a:off x="2737608" y="352469"/>
            <a:ext cx="3906080" cy="728908"/>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rPr>
              <a:t>Von der Fahrt im Konvoi…</a:t>
            </a:r>
            <a:endParaRPr lang="de-DE" sz="3200" b="1" dirty="0">
              <a:latin typeface="Heebo" pitchFamily="2" charset="-79"/>
            </a:endParaRPr>
          </a:p>
        </p:txBody>
      </p:sp>
      <p:sp>
        <p:nvSpPr>
          <p:cNvPr id="8" name="Abgerundetes Rechteck 7">
            <a:extLst>
              <a:ext uri="{FF2B5EF4-FFF2-40B4-BE49-F238E27FC236}">
                <a16:creationId xmlns:a16="http://schemas.microsoft.com/office/drawing/2014/main" id="{C53719EF-D6BC-19BA-3C34-65016EF706A1}"/>
              </a:ext>
            </a:extLst>
          </p:cNvPr>
          <p:cNvSpPr/>
          <p:nvPr/>
        </p:nvSpPr>
        <p:spPr>
          <a:xfrm>
            <a:off x="5300975" y="3283250"/>
            <a:ext cx="4248139" cy="728908"/>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rPr>
              <a:t>… bis zum Verteilen vor Ort!</a:t>
            </a:r>
            <a:endParaRPr lang="de-DE" sz="3200" b="1" dirty="0">
              <a:latin typeface="Heebo" pitchFamily="2" charset="-79"/>
            </a:endParaRPr>
          </a:p>
        </p:txBody>
      </p:sp>
      <p:grpSp>
        <p:nvGrpSpPr>
          <p:cNvPr id="2" name="Gruppieren 1">
            <a:extLst>
              <a:ext uri="{FF2B5EF4-FFF2-40B4-BE49-F238E27FC236}">
                <a16:creationId xmlns:a16="http://schemas.microsoft.com/office/drawing/2014/main" id="{93E6AA9E-7926-10CC-6F0A-62D7996B0107}"/>
              </a:ext>
            </a:extLst>
          </p:cNvPr>
          <p:cNvGrpSpPr/>
          <p:nvPr/>
        </p:nvGrpSpPr>
        <p:grpSpPr>
          <a:xfrm>
            <a:off x="0" y="4803449"/>
            <a:ext cx="2468624" cy="867100"/>
            <a:chOff x="0" y="4803449"/>
            <a:chExt cx="2468624" cy="867100"/>
          </a:xfrm>
        </p:grpSpPr>
        <p:sp>
          <p:nvSpPr>
            <p:cNvPr id="3" name="Rechteck 2">
              <a:extLst>
                <a:ext uri="{FF2B5EF4-FFF2-40B4-BE49-F238E27FC236}">
                  <a16:creationId xmlns:a16="http://schemas.microsoft.com/office/drawing/2014/main" id="{ADD712CE-8220-422A-4E3C-319C2E025CD3}"/>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4" name="Grafik 3" descr="Ein Bild, das Text, Schrift, Blume, Grafiken enthält.&#10;&#10;Automatisch generierte Beschreibung">
              <a:extLst>
                <a:ext uri="{FF2B5EF4-FFF2-40B4-BE49-F238E27FC236}">
                  <a16:creationId xmlns:a16="http://schemas.microsoft.com/office/drawing/2014/main" id="{9CF92CA0-A8D5-D7B4-52E0-ECE3A72163B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935492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 6" descr="geschenk_10_rot.eps">
            <a:extLst>
              <a:ext uri="{FF2B5EF4-FFF2-40B4-BE49-F238E27FC236}">
                <a16:creationId xmlns:a16="http://schemas.microsoft.com/office/drawing/2014/main" id="{554A0A44-20D4-EFD1-90F2-EAD91A4F6CD1}"/>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600000">
            <a:off x="-161926" y="4120496"/>
            <a:ext cx="1238250" cy="1162050"/>
          </a:xfrm>
          <a:prstGeom prst="rect">
            <a:avLst/>
          </a:prstGeom>
        </p:spPr>
      </p:pic>
      <p:pic>
        <p:nvPicPr>
          <p:cNvPr id="15" name="Bild 5" descr="geschenk_10_rot.eps">
            <a:extLst>
              <a:ext uri="{FF2B5EF4-FFF2-40B4-BE49-F238E27FC236}">
                <a16:creationId xmlns:a16="http://schemas.microsoft.com/office/drawing/2014/main" id="{493AD3A2-CF11-ABB9-641D-2B4FA4557063}"/>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20700000">
            <a:off x="8882675" y="4261503"/>
            <a:ext cx="2113280" cy="1983232"/>
          </a:xfrm>
          <a:prstGeom prst="rect">
            <a:avLst/>
          </a:prstGeom>
        </p:spPr>
      </p:pic>
      <p:pic>
        <p:nvPicPr>
          <p:cNvPr id="16" name="Bild 8" descr="geschenk_10_rot.eps">
            <a:extLst>
              <a:ext uri="{FF2B5EF4-FFF2-40B4-BE49-F238E27FC236}">
                <a16:creationId xmlns:a16="http://schemas.microsoft.com/office/drawing/2014/main" id="{041BEE3E-570D-5BE3-4C1E-4001C4F6CDF3}"/>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21300000">
            <a:off x="-106642" y="25800"/>
            <a:ext cx="1073150" cy="1007110"/>
          </a:xfrm>
          <a:prstGeom prst="rect">
            <a:avLst/>
          </a:prstGeom>
        </p:spPr>
      </p:pic>
      <p:pic>
        <p:nvPicPr>
          <p:cNvPr id="4" name="Grafik 3" descr="The image shows a group of people in reflective vests and hard hats, working together near a road, with a blue shipping container and a blue building in the background.&#10;&#10;KI-generierte Inhalte können fehlerhaft sein.">
            <a:extLst>
              <a:ext uri="{FF2B5EF4-FFF2-40B4-BE49-F238E27FC236}">
                <a16:creationId xmlns:a16="http://schemas.microsoft.com/office/drawing/2014/main" id="{7DA50596-7318-5281-B374-06307231513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670807" y="196628"/>
            <a:ext cx="3641875" cy="2281249"/>
          </a:xfrm>
          <a:prstGeom prst="rect">
            <a:avLst/>
          </a:prstGeom>
        </p:spPr>
      </p:pic>
      <p:pic>
        <p:nvPicPr>
          <p:cNvPr id="9" name="Grafik 8" descr="The image depicts a rural roadway with a blue truck parked on the side, surrounded by leafless trees and a fence.&#10;&#10;KI-generierte Inhalte können fehlerhaft sein.">
            <a:extLst>
              <a:ext uri="{FF2B5EF4-FFF2-40B4-BE49-F238E27FC236}">
                <a16:creationId xmlns:a16="http://schemas.microsoft.com/office/drawing/2014/main" id="{05046ABF-8F28-5160-095C-295FD238502A}"/>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3028881" y="1011541"/>
            <a:ext cx="2442337" cy="1823734"/>
          </a:xfrm>
          <a:prstGeom prst="rect">
            <a:avLst/>
          </a:prstGeom>
        </p:spPr>
      </p:pic>
      <p:pic>
        <p:nvPicPr>
          <p:cNvPr id="11" name="Grafik 10" descr="The image shows a car's dashboard display, featuring a digital speedometer reading, fuel level, and other vehicle information, with an orange mug visible in the driver's hand.&#10;&#10;KI-generierte Inhalte können fehlerhaft sein.">
            <a:extLst>
              <a:ext uri="{FF2B5EF4-FFF2-40B4-BE49-F238E27FC236}">
                <a16:creationId xmlns:a16="http://schemas.microsoft.com/office/drawing/2014/main" id="{6520374B-5BE4-F046-51B2-CE88ECA91DDA}"/>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78037" y="1133008"/>
            <a:ext cx="2716094" cy="2601538"/>
          </a:xfrm>
          <a:prstGeom prst="rect">
            <a:avLst/>
          </a:prstGeom>
        </p:spPr>
      </p:pic>
      <p:pic>
        <p:nvPicPr>
          <p:cNvPr id="13" name="Grafik 12" descr="A mechanic is inspecting and working on the engine compartment of a car.&#10;&#10;KI-generierte Inhalte können fehlerhaft sein.">
            <a:extLst>
              <a:ext uri="{FF2B5EF4-FFF2-40B4-BE49-F238E27FC236}">
                <a16:creationId xmlns:a16="http://schemas.microsoft.com/office/drawing/2014/main" id="{18AC0CA7-61F1-FFD8-7A54-5FC3E0E040D7}"/>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4041884" y="2989566"/>
            <a:ext cx="2269529" cy="2346607"/>
          </a:xfrm>
          <a:prstGeom prst="rect">
            <a:avLst/>
          </a:prstGeom>
        </p:spPr>
      </p:pic>
      <p:pic>
        <p:nvPicPr>
          <p:cNvPr id="18" name="Grafik 17" descr="A group of people is gathered outside, standing around a dog cage, with a blue wall and a few buildings in the background.&#10;&#10;KI-generierte Inhalte können fehlerhaft sein.">
            <a:extLst>
              <a:ext uri="{FF2B5EF4-FFF2-40B4-BE49-F238E27FC236}">
                <a16:creationId xmlns:a16="http://schemas.microsoft.com/office/drawing/2014/main" id="{6175380C-3552-63A1-F8D7-57C17E010DCE}"/>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6477458" y="2596327"/>
            <a:ext cx="3377404" cy="2855846"/>
          </a:xfrm>
          <a:prstGeom prst="rect">
            <a:avLst/>
          </a:prstGeom>
        </p:spPr>
      </p:pic>
      <p:sp>
        <p:nvSpPr>
          <p:cNvPr id="2" name="Abgerundetes Rechteck 1">
            <a:extLst>
              <a:ext uri="{FF2B5EF4-FFF2-40B4-BE49-F238E27FC236}">
                <a16:creationId xmlns:a16="http://schemas.microsoft.com/office/drawing/2014/main" id="{6D1BC961-99F8-45F2-82EC-3686E27D9B2A}"/>
              </a:ext>
            </a:extLst>
          </p:cNvPr>
          <p:cNvSpPr/>
          <p:nvPr/>
        </p:nvSpPr>
        <p:spPr>
          <a:xfrm>
            <a:off x="202560" y="196628"/>
            <a:ext cx="4965589" cy="759665"/>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rPr>
              <a:t>Wir wissen nie was uns erwartet…</a:t>
            </a:r>
            <a:endParaRPr lang="de-DE" sz="3200" b="1" dirty="0">
              <a:latin typeface="Heebo" pitchFamily="2" charset="-79"/>
            </a:endParaRPr>
          </a:p>
        </p:txBody>
      </p:sp>
      <p:grpSp>
        <p:nvGrpSpPr>
          <p:cNvPr id="5" name="Gruppieren 4">
            <a:extLst>
              <a:ext uri="{FF2B5EF4-FFF2-40B4-BE49-F238E27FC236}">
                <a16:creationId xmlns:a16="http://schemas.microsoft.com/office/drawing/2014/main" id="{10E893AC-E735-93C2-781F-549238B09C6E}"/>
              </a:ext>
            </a:extLst>
          </p:cNvPr>
          <p:cNvGrpSpPr/>
          <p:nvPr/>
        </p:nvGrpSpPr>
        <p:grpSpPr>
          <a:xfrm>
            <a:off x="0" y="4803449"/>
            <a:ext cx="2468624" cy="867100"/>
            <a:chOff x="0" y="4803449"/>
            <a:chExt cx="2468624" cy="867100"/>
          </a:xfrm>
        </p:grpSpPr>
        <p:sp>
          <p:nvSpPr>
            <p:cNvPr id="6" name="Rechteck 5">
              <a:extLst>
                <a:ext uri="{FF2B5EF4-FFF2-40B4-BE49-F238E27FC236}">
                  <a16:creationId xmlns:a16="http://schemas.microsoft.com/office/drawing/2014/main" id="{055666D5-BECF-C963-0053-12D29D02F5F9}"/>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7" name="Grafik 6" descr="Ein Bild, das Text, Schrift, Blume, Grafiken enthält.&#10;&#10;Automatisch generierte Beschreibung">
              <a:extLst>
                <a:ext uri="{FF2B5EF4-FFF2-40B4-BE49-F238E27FC236}">
                  <a16:creationId xmlns:a16="http://schemas.microsoft.com/office/drawing/2014/main" id="{AFCE2069-767E-E377-1933-D0A4D9F00ADB}"/>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476197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 6" descr="geschenk_10_rot.eps">
            <a:extLst>
              <a:ext uri="{FF2B5EF4-FFF2-40B4-BE49-F238E27FC236}">
                <a16:creationId xmlns:a16="http://schemas.microsoft.com/office/drawing/2014/main" id="{554A0A44-20D4-EFD1-90F2-EAD91A4F6CD1}"/>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600000">
            <a:off x="-161926" y="4120496"/>
            <a:ext cx="1238250" cy="1162050"/>
          </a:xfrm>
          <a:prstGeom prst="rect">
            <a:avLst/>
          </a:prstGeom>
        </p:spPr>
      </p:pic>
      <p:pic>
        <p:nvPicPr>
          <p:cNvPr id="15" name="Bild 5" descr="geschenk_10_rot.eps">
            <a:extLst>
              <a:ext uri="{FF2B5EF4-FFF2-40B4-BE49-F238E27FC236}">
                <a16:creationId xmlns:a16="http://schemas.microsoft.com/office/drawing/2014/main" id="{493AD3A2-CF11-ABB9-641D-2B4FA4557063}"/>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20700000">
            <a:off x="8882675" y="4261503"/>
            <a:ext cx="2113280" cy="1983232"/>
          </a:xfrm>
          <a:prstGeom prst="rect">
            <a:avLst/>
          </a:prstGeom>
        </p:spPr>
      </p:pic>
      <p:pic>
        <p:nvPicPr>
          <p:cNvPr id="16" name="Bild 8" descr="geschenk_10_rot.eps">
            <a:extLst>
              <a:ext uri="{FF2B5EF4-FFF2-40B4-BE49-F238E27FC236}">
                <a16:creationId xmlns:a16="http://schemas.microsoft.com/office/drawing/2014/main" id="{041BEE3E-570D-5BE3-4C1E-4001C4F6CDF3}"/>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21300000">
            <a:off x="-106642" y="25800"/>
            <a:ext cx="1073150" cy="1007110"/>
          </a:xfrm>
          <a:prstGeom prst="rect">
            <a:avLst/>
          </a:prstGeom>
        </p:spPr>
      </p:pic>
      <p:sp>
        <p:nvSpPr>
          <p:cNvPr id="7" name="Rechteck 6">
            <a:extLst>
              <a:ext uri="{FF2B5EF4-FFF2-40B4-BE49-F238E27FC236}">
                <a16:creationId xmlns:a16="http://schemas.microsoft.com/office/drawing/2014/main" id="{D8973D0D-85B8-5313-741D-50BE29324703}"/>
              </a:ext>
            </a:extLst>
          </p:cNvPr>
          <p:cNvSpPr/>
          <p:nvPr/>
        </p:nvSpPr>
        <p:spPr>
          <a:xfrm>
            <a:off x="7740868" y="1"/>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4" name="Grafik 3">
            <a:extLst>
              <a:ext uri="{FF2B5EF4-FFF2-40B4-BE49-F238E27FC236}">
                <a16:creationId xmlns:a16="http://schemas.microsoft.com/office/drawing/2014/main" id="{B83A6748-8285-01E5-00F2-7CE50F143269}"/>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078354" y="196629"/>
            <a:ext cx="2823088" cy="1892752"/>
          </a:xfrm>
          <a:prstGeom prst="rect">
            <a:avLst/>
          </a:prstGeom>
        </p:spPr>
      </p:pic>
      <p:pic>
        <p:nvPicPr>
          <p:cNvPr id="6" name="Grafik 5">
            <a:extLst>
              <a:ext uri="{FF2B5EF4-FFF2-40B4-BE49-F238E27FC236}">
                <a16:creationId xmlns:a16="http://schemas.microsoft.com/office/drawing/2014/main" id="{191FE62E-EE0A-F077-9B21-6B2E7BA113CA}"/>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357679" y="1035119"/>
            <a:ext cx="2602226" cy="2582770"/>
          </a:xfrm>
          <a:prstGeom prst="rect">
            <a:avLst/>
          </a:prstGeom>
        </p:spPr>
      </p:pic>
      <p:pic>
        <p:nvPicPr>
          <p:cNvPr id="10" name="Grafik 9">
            <a:extLst>
              <a:ext uri="{FF2B5EF4-FFF2-40B4-BE49-F238E27FC236}">
                <a16:creationId xmlns:a16="http://schemas.microsoft.com/office/drawing/2014/main" id="{6A77A353-FAD7-F941-90AA-205D359EE70B}"/>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80184" y="1077760"/>
            <a:ext cx="2051331" cy="2724904"/>
          </a:xfrm>
          <a:prstGeom prst="rect">
            <a:avLst/>
          </a:prstGeom>
        </p:spPr>
      </p:pic>
      <p:pic>
        <p:nvPicPr>
          <p:cNvPr id="12" name="Grafik 11" descr="The image shows a picturesque rural landscape with a church, quaint houses, and snow-capped mountains in the background under a clear blue sky.&#10;&#10;KI-generierte Inhalte können fehlerhaft sein.">
            <a:extLst>
              <a:ext uri="{FF2B5EF4-FFF2-40B4-BE49-F238E27FC236}">
                <a16:creationId xmlns:a16="http://schemas.microsoft.com/office/drawing/2014/main" id="{2BFCC475-183A-B385-FB5D-A99DC1D7BF62}"/>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3650667" y="3802664"/>
            <a:ext cx="3309238" cy="1776027"/>
          </a:xfrm>
          <a:prstGeom prst="rect">
            <a:avLst/>
          </a:prstGeom>
        </p:spPr>
      </p:pic>
      <p:pic>
        <p:nvPicPr>
          <p:cNvPr id="17" name="Grafik 16" descr="The image shows a snow-covered Mercedes truck parked among others, all with snow piled up around them.&#10;&#10;KI-generierte Inhalte können fehlerhaft sein.">
            <a:extLst>
              <a:ext uri="{FF2B5EF4-FFF2-40B4-BE49-F238E27FC236}">
                <a16:creationId xmlns:a16="http://schemas.microsoft.com/office/drawing/2014/main" id="{8660BFA6-9A1F-DE77-7A47-F3693EDF4609}"/>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7078354" y="2286009"/>
            <a:ext cx="2841461" cy="2627114"/>
          </a:xfrm>
          <a:prstGeom prst="rect">
            <a:avLst/>
          </a:prstGeom>
        </p:spPr>
      </p:pic>
      <p:pic>
        <p:nvPicPr>
          <p:cNvPr id="19" name="Grafik 18" descr="A group of people, including a man in a red shirt and a boy in a Santa suit, are gathered outside a weathered, rustic house, with some children holding bags, and a dog standing nearby.&#10;&#10;KI-generierte Inhalte können fehlerhaft sein.">
            <a:extLst>
              <a:ext uri="{FF2B5EF4-FFF2-40B4-BE49-F238E27FC236}">
                <a16:creationId xmlns:a16="http://schemas.microsoft.com/office/drawing/2014/main" id="{EA6EC5EF-3E29-3CB5-0886-B3137950A6D8}"/>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2345685" y="1391981"/>
            <a:ext cx="1893545" cy="2132959"/>
          </a:xfrm>
          <a:prstGeom prst="rect">
            <a:avLst/>
          </a:prstGeom>
        </p:spPr>
      </p:pic>
      <p:sp>
        <p:nvSpPr>
          <p:cNvPr id="2" name="Abgerundetes Rechteck 1">
            <a:extLst>
              <a:ext uri="{FF2B5EF4-FFF2-40B4-BE49-F238E27FC236}">
                <a16:creationId xmlns:a16="http://schemas.microsoft.com/office/drawing/2014/main" id="{7A07D880-C178-2485-2FA1-F00328055273}"/>
              </a:ext>
            </a:extLst>
          </p:cNvPr>
          <p:cNvSpPr/>
          <p:nvPr/>
        </p:nvSpPr>
        <p:spPr>
          <a:xfrm>
            <a:off x="202560" y="196628"/>
            <a:ext cx="5607931" cy="781940"/>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rPr>
              <a:t>…oder wo wir hinkommen, allerdings…</a:t>
            </a:r>
            <a:endParaRPr lang="de-DE" sz="3200" b="1" dirty="0">
              <a:latin typeface="Heebo" pitchFamily="2" charset="-79"/>
            </a:endParaRPr>
          </a:p>
        </p:txBody>
      </p:sp>
      <p:grpSp>
        <p:nvGrpSpPr>
          <p:cNvPr id="3" name="Gruppieren 2">
            <a:extLst>
              <a:ext uri="{FF2B5EF4-FFF2-40B4-BE49-F238E27FC236}">
                <a16:creationId xmlns:a16="http://schemas.microsoft.com/office/drawing/2014/main" id="{8C385F9E-4193-FD4C-A59F-4ACEAA915FC5}"/>
              </a:ext>
            </a:extLst>
          </p:cNvPr>
          <p:cNvGrpSpPr/>
          <p:nvPr/>
        </p:nvGrpSpPr>
        <p:grpSpPr>
          <a:xfrm>
            <a:off x="0" y="4803449"/>
            <a:ext cx="2468624" cy="867100"/>
            <a:chOff x="0" y="4803449"/>
            <a:chExt cx="2468624" cy="867100"/>
          </a:xfrm>
        </p:grpSpPr>
        <p:sp>
          <p:nvSpPr>
            <p:cNvPr id="5" name="Rechteck 4">
              <a:extLst>
                <a:ext uri="{FF2B5EF4-FFF2-40B4-BE49-F238E27FC236}">
                  <a16:creationId xmlns:a16="http://schemas.microsoft.com/office/drawing/2014/main" id="{5A970F64-B1B4-7682-3B90-CDE37919E2C8}"/>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8" name="Grafik 7" descr="Ein Bild, das Text, Schrift, Blume, Grafiken enthält.&#10;&#10;Automatisch generierte Beschreibung">
              <a:extLst>
                <a:ext uri="{FF2B5EF4-FFF2-40B4-BE49-F238E27FC236}">
                  <a16:creationId xmlns:a16="http://schemas.microsoft.com/office/drawing/2014/main" id="{E3F9267F-1824-87FB-9775-1D84727707E6}"/>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3296637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 6" descr="geschenk_10_rot.eps">
            <a:extLst>
              <a:ext uri="{FF2B5EF4-FFF2-40B4-BE49-F238E27FC236}">
                <a16:creationId xmlns:a16="http://schemas.microsoft.com/office/drawing/2014/main" id="{554A0A44-20D4-EFD1-90F2-EAD91A4F6CD1}"/>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600000">
            <a:off x="-57001" y="4120496"/>
            <a:ext cx="1238250" cy="1162050"/>
          </a:xfrm>
          <a:prstGeom prst="rect">
            <a:avLst/>
          </a:prstGeom>
        </p:spPr>
      </p:pic>
      <p:pic>
        <p:nvPicPr>
          <p:cNvPr id="15" name="Bild 5" descr="geschenk_10_rot.eps">
            <a:extLst>
              <a:ext uri="{FF2B5EF4-FFF2-40B4-BE49-F238E27FC236}">
                <a16:creationId xmlns:a16="http://schemas.microsoft.com/office/drawing/2014/main" id="{493AD3A2-CF11-ABB9-641D-2B4FA4557063}"/>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20700000">
            <a:off x="8882675" y="4261503"/>
            <a:ext cx="2113280" cy="1983232"/>
          </a:xfrm>
          <a:prstGeom prst="rect">
            <a:avLst/>
          </a:prstGeom>
        </p:spPr>
      </p:pic>
      <p:pic>
        <p:nvPicPr>
          <p:cNvPr id="16" name="Bild 8" descr="geschenk_10_rot.eps">
            <a:extLst>
              <a:ext uri="{FF2B5EF4-FFF2-40B4-BE49-F238E27FC236}">
                <a16:creationId xmlns:a16="http://schemas.microsoft.com/office/drawing/2014/main" id="{041BEE3E-570D-5BE3-4C1E-4001C4F6CDF3}"/>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21300000">
            <a:off x="-106663" y="25345"/>
            <a:ext cx="1083595" cy="1007110"/>
          </a:xfrm>
          <a:prstGeom prst="rect">
            <a:avLst/>
          </a:prstGeom>
        </p:spPr>
      </p:pic>
      <p:pic>
        <p:nvPicPr>
          <p:cNvPr id="4" name="Grafik 3" descr="A group of children in festive attire sit together, some holding and enjoying various gifts.&#10;&#10;KI-generierte Inhalte können fehlerhaft sein.">
            <a:extLst>
              <a:ext uri="{FF2B5EF4-FFF2-40B4-BE49-F238E27FC236}">
                <a16:creationId xmlns:a16="http://schemas.microsoft.com/office/drawing/2014/main" id="{6E2D251A-0067-0950-9066-25BBA1861030}"/>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79183" y="1077760"/>
            <a:ext cx="3056482" cy="3191824"/>
          </a:xfrm>
          <a:prstGeom prst="rect">
            <a:avLst/>
          </a:prstGeom>
        </p:spPr>
      </p:pic>
      <p:pic>
        <p:nvPicPr>
          <p:cNvPr id="11" name="Grafik 10" descr="A child with long, curly hair, wearing a red sweater, is sitting at a table surrounded by colorful, patterned bags, likely holding gifts, in a cozy, indoor setting.&#10;&#10;KI-generierte Inhalte können fehlerhaft sein.">
            <a:extLst>
              <a:ext uri="{FF2B5EF4-FFF2-40B4-BE49-F238E27FC236}">
                <a16:creationId xmlns:a16="http://schemas.microsoft.com/office/drawing/2014/main" id="{EB6F377D-3924-AEC8-46F5-C634A4EFB151}"/>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7985946" y="276554"/>
            <a:ext cx="1905643" cy="1905643"/>
          </a:xfrm>
          <a:prstGeom prst="rect">
            <a:avLst/>
          </a:prstGeom>
        </p:spPr>
      </p:pic>
      <p:pic>
        <p:nvPicPr>
          <p:cNvPr id="18" name="Grafik 17" descr="A small group of children, dressed in winter clothing, gather around a tree, likely exchanging or sharing gifts.&#10;&#10;KI-generierte Inhalte können fehlerhaft sein.">
            <a:extLst>
              <a:ext uri="{FF2B5EF4-FFF2-40B4-BE49-F238E27FC236}">
                <a16:creationId xmlns:a16="http://schemas.microsoft.com/office/drawing/2014/main" id="{B413B1F9-4FA6-5E3B-62E6-BEB199FC2781}"/>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6183623" y="270781"/>
            <a:ext cx="1689233" cy="1911415"/>
          </a:xfrm>
          <a:prstGeom prst="rect">
            <a:avLst/>
          </a:prstGeom>
        </p:spPr>
      </p:pic>
      <p:pic>
        <p:nvPicPr>
          <p:cNvPr id="20" name="Grafik 19" descr="The image shows a child wearing a pink shirt with a cartoon character, holding a colorful, patterned gift box, surrounded by other people in a plain, neutral-colored room.&#10;&#10;KI-generierte Inhalte können fehlerhaft sein.">
            <a:extLst>
              <a:ext uri="{FF2B5EF4-FFF2-40B4-BE49-F238E27FC236}">
                <a16:creationId xmlns:a16="http://schemas.microsoft.com/office/drawing/2014/main" id="{E7105F34-F522-BA7B-A521-C559E30432D9}"/>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3385522" y="1226488"/>
            <a:ext cx="2608203" cy="2682441"/>
          </a:xfrm>
          <a:prstGeom prst="rect">
            <a:avLst/>
          </a:prstGeom>
        </p:spPr>
      </p:pic>
      <p:pic>
        <p:nvPicPr>
          <p:cNvPr id="24" name="Grafik 23" descr="A young child is wearing a white long-sleeved shirt with a cute cartoon character, holding a heart shape with their hands, and standing near a wooden chair in a room with red and green wall decor.&#10;&#10;KI-generierte Inhalte können fehlerhaft sein.">
            <a:extLst>
              <a:ext uri="{FF2B5EF4-FFF2-40B4-BE49-F238E27FC236}">
                <a16:creationId xmlns:a16="http://schemas.microsoft.com/office/drawing/2014/main" id="{1A882CFB-2056-C124-9683-8D3AD19D0186}"/>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4592257" y="3811828"/>
            <a:ext cx="1299583" cy="1569401"/>
          </a:xfrm>
          <a:prstGeom prst="rect">
            <a:avLst/>
          </a:prstGeom>
        </p:spPr>
      </p:pic>
      <p:pic>
        <p:nvPicPr>
          <p:cNvPr id="26" name="Grafik 25" descr="The image shows a person holding a red and white holiday-themed gift.&#10;&#10;KI-generierte Inhalte können fehlerhaft sein.">
            <a:extLst>
              <a:ext uri="{FF2B5EF4-FFF2-40B4-BE49-F238E27FC236}">
                <a16:creationId xmlns:a16="http://schemas.microsoft.com/office/drawing/2014/main" id="{176CAFB3-DD1C-DFD5-624E-6101C61A6157}"/>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2897043" y="3816236"/>
            <a:ext cx="1525814" cy="1580103"/>
          </a:xfrm>
          <a:prstGeom prst="rect">
            <a:avLst/>
          </a:prstGeom>
        </p:spPr>
      </p:pic>
      <p:pic>
        <p:nvPicPr>
          <p:cNvPr id="28" name="Grafik 27" descr="The image shows a group of children, some wearing colorful winter clothing, standing outside a weathered, two-story building, with a snowy, wintery scene around them.&#10;&#10;KI-generierte Inhalte können fehlerhaft sein.">
            <a:extLst>
              <a:ext uri="{FF2B5EF4-FFF2-40B4-BE49-F238E27FC236}">
                <a16:creationId xmlns:a16="http://schemas.microsoft.com/office/drawing/2014/main" id="{B0466F1F-8865-E401-3712-FB8BF3AC31E6}"/>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6334470" y="2364173"/>
            <a:ext cx="3390685" cy="2363315"/>
          </a:xfrm>
          <a:prstGeom prst="rect">
            <a:avLst/>
          </a:prstGeom>
        </p:spPr>
      </p:pic>
      <p:sp>
        <p:nvSpPr>
          <p:cNvPr id="2" name="Abgerundetes Rechteck 1">
            <a:extLst>
              <a:ext uri="{FF2B5EF4-FFF2-40B4-BE49-F238E27FC236}">
                <a16:creationId xmlns:a16="http://schemas.microsoft.com/office/drawing/2014/main" id="{7087FF5C-CB53-6384-CDDE-27F910A44EE7}"/>
              </a:ext>
            </a:extLst>
          </p:cNvPr>
          <p:cNvSpPr/>
          <p:nvPr/>
        </p:nvSpPr>
        <p:spPr>
          <a:xfrm>
            <a:off x="202560" y="196628"/>
            <a:ext cx="5867973" cy="740540"/>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rPr>
              <a:t>…warum wir das machen, das wissen wir!</a:t>
            </a:r>
            <a:endParaRPr lang="de-DE" sz="3200" b="1" dirty="0">
              <a:latin typeface="Heebo" pitchFamily="2" charset="-79"/>
            </a:endParaRPr>
          </a:p>
        </p:txBody>
      </p:sp>
      <p:grpSp>
        <p:nvGrpSpPr>
          <p:cNvPr id="3" name="Gruppieren 2">
            <a:extLst>
              <a:ext uri="{FF2B5EF4-FFF2-40B4-BE49-F238E27FC236}">
                <a16:creationId xmlns:a16="http://schemas.microsoft.com/office/drawing/2014/main" id="{E738CA4A-8319-6F54-7A2D-4379F5962331}"/>
              </a:ext>
            </a:extLst>
          </p:cNvPr>
          <p:cNvGrpSpPr/>
          <p:nvPr/>
        </p:nvGrpSpPr>
        <p:grpSpPr>
          <a:xfrm>
            <a:off x="0" y="4803449"/>
            <a:ext cx="2468624" cy="867100"/>
            <a:chOff x="0" y="4803449"/>
            <a:chExt cx="2468624" cy="867100"/>
          </a:xfrm>
        </p:grpSpPr>
        <p:sp>
          <p:nvSpPr>
            <p:cNvPr id="5" name="Rechteck 4">
              <a:extLst>
                <a:ext uri="{FF2B5EF4-FFF2-40B4-BE49-F238E27FC236}">
                  <a16:creationId xmlns:a16="http://schemas.microsoft.com/office/drawing/2014/main" id="{9A337724-CCD8-95EC-066A-1092800869FC}"/>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6" name="Grafik 5" descr="Ein Bild, das Text, Schrift, Blume, Grafiken enthält.&#10;&#10;Automatisch generierte Beschreibung">
              <a:extLst>
                <a:ext uri="{FF2B5EF4-FFF2-40B4-BE49-F238E27FC236}">
                  <a16:creationId xmlns:a16="http://schemas.microsoft.com/office/drawing/2014/main" id="{AC7A73D9-79D2-0B27-D1E1-684A8B6A9F69}"/>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26023616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draußen, Luftfotografie, Baum, Vorort enthält.&#10;&#10;Automatisch generierte Beschreibung">
            <a:extLst>
              <a:ext uri="{FF2B5EF4-FFF2-40B4-BE49-F238E27FC236}">
                <a16:creationId xmlns:a16="http://schemas.microsoft.com/office/drawing/2014/main" id="{909E73D1-498A-69BE-5624-BD94D700D0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7" y="99"/>
            <a:ext cx="10080802" cy="5670451"/>
          </a:xfrm>
          <a:prstGeom prst="rect">
            <a:avLst/>
          </a:prstGeom>
        </p:spPr>
      </p:pic>
      <p:sp>
        <p:nvSpPr>
          <p:cNvPr id="21" name="Abgerundetes Rechteck 20">
            <a:extLst>
              <a:ext uri="{FF2B5EF4-FFF2-40B4-BE49-F238E27FC236}">
                <a16:creationId xmlns:a16="http://schemas.microsoft.com/office/drawing/2014/main" id="{19E8A797-821E-E524-5EC1-97A5E02EBD6F}"/>
              </a:ext>
            </a:extLst>
          </p:cNvPr>
          <p:cNvSpPr/>
          <p:nvPr/>
        </p:nvSpPr>
        <p:spPr>
          <a:xfrm>
            <a:off x="670534" y="3022714"/>
            <a:ext cx="4369778" cy="837527"/>
          </a:xfrm>
          <a:prstGeom prst="roundRect">
            <a:avLst/>
          </a:prstGeom>
          <a:solidFill>
            <a:schemeClr val="tx1">
              <a:alpha val="5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dirty="0">
              <a:latin typeface="Heebo" pitchFamily="2" charset="-79"/>
            </a:endParaRPr>
          </a:p>
        </p:txBody>
      </p:sp>
      <p:sp>
        <p:nvSpPr>
          <p:cNvPr id="20" name="Abgerundetes Rechteck 19">
            <a:extLst>
              <a:ext uri="{FF2B5EF4-FFF2-40B4-BE49-F238E27FC236}">
                <a16:creationId xmlns:a16="http://schemas.microsoft.com/office/drawing/2014/main" id="{11934C5D-C7A6-BFE6-04F5-C59C42949934}"/>
              </a:ext>
            </a:extLst>
          </p:cNvPr>
          <p:cNvSpPr/>
          <p:nvPr/>
        </p:nvSpPr>
        <p:spPr>
          <a:xfrm>
            <a:off x="670534" y="391454"/>
            <a:ext cx="4334164" cy="1598522"/>
          </a:xfrm>
          <a:prstGeom prst="roundRect">
            <a:avLst/>
          </a:prstGeom>
          <a:solidFill>
            <a:schemeClr val="tx1">
              <a:alpha val="44635"/>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dirty="0">
              <a:latin typeface="Heebo" pitchFamily="2" charset="-79"/>
            </a:endParaRPr>
          </a:p>
        </p:txBody>
      </p:sp>
      <p:sp>
        <p:nvSpPr>
          <p:cNvPr id="19" name="Abgerundetes Rechteck 18">
            <a:extLst>
              <a:ext uri="{FF2B5EF4-FFF2-40B4-BE49-F238E27FC236}">
                <a16:creationId xmlns:a16="http://schemas.microsoft.com/office/drawing/2014/main" id="{94A65981-C7EF-FA2C-DD86-7CC443DDF993}"/>
              </a:ext>
            </a:extLst>
          </p:cNvPr>
          <p:cNvSpPr/>
          <p:nvPr/>
        </p:nvSpPr>
        <p:spPr>
          <a:xfrm>
            <a:off x="670534" y="2108973"/>
            <a:ext cx="4334164" cy="773685"/>
          </a:xfrm>
          <a:prstGeom prst="roundRect">
            <a:avLst/>
          </a:prstGeom>
          <a:solidFill>
            <a:schemeClr val="tx1">
              <a:alpha val="46791"/>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dirty="0">
              <a:latin typeface="Heebo" pitchFamily="2" charset="-79"/>
            </a:endParaRPr>
          </a:p>
        </p:txBody>
      </p:sp>
      <p:sp>
        <p:nvSpPr>
          <p:cNvPr id="3" name="Textfeld 2">
            <a:extLst>
              <a:ext uri="{FF2B5EF4-FFF2-40B4-BE49-F238E27FC236}">
                <a16:creationId xmlns:a16="http://schemas.microsoft.com/office/drawing/2014/main" id="{6CAD5D8E-DDD5-D44F-8018-FB8CE4527656}"/>
              </a:ext>
            </a:extLst>
          </p:cNvPr>
          <p:cNvSpPr txBox="1"/>
          <p:nvPr/>
        </p:nvSpPr>
        <p:spPr>
          <a:xfrm>
            <a:off x="862497" y="2164315"/>
            <a:ext cx="3671936" cy="656590"/>
          </a:xfrm>
          <a:prstGeom prst="rect">
            <a:avLst/>
          </a:prstGeom>
          <a:noFill/>
        </p:spPr>
        <p:txBody>
          <a:bodyPr wrap="square" rtlCol="0">
            <a:spAutoFit/>
          </a:bodyPr>
          <a:lstStyle/>
          <a:p>
            <a:pPr>
              <a:lnSpc>
                <a:spcPts val="2150"/>
              </a:lnSpc>
            </a:pPr>
            <a:r>
              <a:rPr lang="de-DE" sz="1654" b="1" dirty="0">
                <a:solidFill>
                  <a:schemeClr val="bg1"/>
                </a:solidFill>
                <a:latin typeface="Heebo Medium" pitchFamily="2" charset="-79"/>
                <a:cs typeface="Heebo Medium" pitchFamily="2" charset="-79"/>
              </a:rPr>
              <a:t>Paypal (mit Gebühren)</a:t>
            </a:r>
          </a:p>
          <a:p>
            <a:pPr>
              <a:lnSpc>
                <a:spcPts val="2150"/>
              </a:lnSpc>
            </a:pPr>
            <a:r>
              <a:rPr lang="de-DE" sz="1600" i="0" u="none" strike="noStrike" dirty="0" err="1">
                <a:solidFill>
                  <a:schemeClr val="bg1"/>
                </a:solidFill>
                <a:effectLst/>
                <a:latin typeface="Heebo" pitchFamily="2" charset="-79"/>
                <a:cs typeface="Heebo" pitchFamily="2" charset="-79"/>
              </a:rPr>
              <a:t>PayPal@RTD-Stiftung.de</a:t>
            </a:r>
            <a:endParaRPr lang="de-DE" sz="1654" dirty="0">
              <a:solidFill>
                <a:schemeClr val="bg1"/>
              </a:solidFill>
              <a:latin typeface="Heebo" pitchFamily="2" charset="-79"/>
              <a:cs typeface="Heebo" pitchFamily="2" charset="-79"/>
            </a:endParaRPr>
          </a:p>
        </p:txBody>
      </p:sp>
      <p:pic>
        <p:nvPicPr>
          <p:cNvPr id="14" name="Bild 6" descr="geschenk_10_rot.eps">
            <a:extLst>
              <a:ext uri="{FF2B5EF4-FFF2-40B4-BE49-F238E27FC236}">
                <a16:creationId xmlns:a16="http://schemas.microsoft.com/office/drawing/2014/main" id="{F22FEBE1-19BB-134A-FEAA-2CA9B700C665}"/>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600000">
            <a:off x="6245382" y="4841238"/>
            <a:ext cx="1238250" cy="1162050"/>
          </a:xfrm>
          <a:prstGeom prst="rect">
            <a:avLst/>
          </a:prstGeom>
        </p:spPr>
      </p:pic>
      <p:pic>
        <p:nvPicPr>
          <p:cNvPr id="15" name="Bild 5" descr="geschenk_10_rot.eps">
            <a:extLst>
              <a:ext uri="{FF2B5EF4-FFF2-40B4-BE49-F238E27FC236}">
                <a16:creationId xmlns:a16="http://schemas.microsoft.com/office/drawing/2014/main" id="{C0A30616-A5FA-A5E6-6620-14BA3D14710D}"/>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20700000">
            <a:off x="8595723" y="4158859"/>
            <a:ext cx="2113280" cy="1983232"/>
          </a:xfrm>
          <a:prstGeom prst="rect">
            <a:avLst/>
          </a:prstGeom>
        </p:spPr>
      </p:pic>
      <p:sp>
        <p:nvSpPr>
          <p:cNvPr id="7" name="Abgerundetes Rechteck 6">
            <a:extLst>
              <a:ext uri="{FF2B5EF4-FFF2-40B4-BE49-F238E27FC236}">
                <a16:creationId xmlns:a16="http://schemas.microsoft.com/office/drawing/2014/main" id="{67BF082B-9269-5358-941D-C4F33AF65D88}"/>
              </a:ext>
            </a:extLst>
          </p:cNvPr>
          <p:cNvSpPr/>
          <p:nvPr/>
        </p:nvSpPr>
        <p:spPr>
          <a:xfrm>
            <a:off x="5595099" y="4349855"/>
            <a:ext cx="3732692" cy="938720"/>
          </a:xfrm>
          <a:prstGeom prst="roundRect">
            <a:avLst>
              <a:gd name="adj" fmla="val 10822"/>
            </a:avLst>
          </a:prstGeom>
          <a:solidFill>
            <a:schemeClr val="bg1">
              <a:alpha val="55799"/>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dirty="0">
              <a:latin typeface="Heebo" pitchFamily="2" charset="-79"/>
            </a:endParaRPr>
          </a:p>
        </p:txBody>
      </p:sp>
      <p:sp>
        <p:nvSpPr>
          <p:cNvPr id="23" name="Textfeld 22">
            <a:extLst>
              <a:ext uri="{FF2B5EF4-FFF2-40B4-BE49-F238E27FC236}">
                <a16:creationId xmlns:a16="http://schemas.microsoft.com/office/drawing/2014/main" id="{A2870EB7-A1FB-EF7C-8261-F83EE7224DB6}"/>
              </a:ext>
            </a:extLst>
          </p:cNvPr>
          <p:cNvSpPr txBox="1"/>
          <p:nvPr/>
        </p:nvSpPr>
        <p:spPr>
          <a:xfrm>
            <a:off x="862497" y="3091067"/>
            <a:ext cx="4112361" cy="656590"/>
          </a:xfrm>
          <a:prstGeom prst="rect">
            <a:avLst/>
          </a:prstGeom>
          <a:noFill/>
        </p:spPr>
        <p:txBody>
          <a:bodyPr wrap="square">
            <a:spAutoFit/>
          </a:bodyPr>
          <a:lstStyle/>
          <a:p>
            <a:pPr>
              <a:lnSpc>
                <a:spcPts val="2150"/>
              </a:lnSpc>
            </a:pPr>
            <a:r>
              <a:rPr lang="de-DE" sz="1650" b="1" dirty="0">
                <a:solidFill>
                  <a:schemeClr val="bg1"/>
                </a:solidFill>
                <a:latin typeface="Heebo Medium" pitchFamily="2" charset="-79"/>
                <a:cs typeface="Heebo Medium" pitchFamily="2" charset="-79"/>
              </a:rPr>
              <a:t>Formular für Spendenquittungen</a:t>
            </a:r>
          </a:p>
          <a:p>
            <a:pPr>
              <a:lnSpc>
                <a:spcPts val="2150"/>
              </a:lnSpc>
            </a:pPr>
            <a:r>
              <a:rPr lang="de-DE" sz="1650" dirty="0" err="1">
                <a:solidFill>
                  <a:schemeClr val="bg1"/>
                </a:solidFill>
                <a:latin typeface="Heebo Medium" pitchFamily="2" charset="-79"/>
                <a:cs typeface="Heebo Medium" pitchFamily="2" charset="-79"/>
              </a:rPr>
              <a:t>weihnachtspaeckchenkonvoi.de</a:t>
            </a:r>
            <a:r>
              <a:rPr lang="de-DE" sz="1650" dirty="0">
                <a:solidFill>
                  <a:schemeClr val="bg1"/>
                </a:solidFill>
                <a:latin typeface="Heebo Medium" pitchFamily="2" charset="-79"/>
                <a:cs typeface="Heebo Medium" pitchFamily="2" charset="-79"/>
              </a:rPr>
              <a:t>/spenden</a:t>
            </a:r>
          </a:p>
        </p:txBody>
      </p:sp>
      <p:sp>
        <p:nvSpPr>
          <p:cNvPr id="25" name="Textfeld 24">
            <a:extLst>
              <a:ext uri="{FF2B5EF4-FFF2-40B4-BE49-F238E27FC236}">
                <a16:creationId xmlns:a16="http://schemas.microsoft.com/office/drawing/2014/main" id="{203D1874-97FD-1E5C-86C9-6DACC316B068}"/>
              </a:ext>
            </a:extLst>
          </p:cNvPr>
          <p:cNvSpPr txBox="1"/>
          <p:nvPr/>
        </p:nvSpPr>
        <p:spPr>
          <a:xfrm>
            <a:off x="791300" y="442150"/>
            <a:ext cx="3904969" cy="1502976"/>
          </a:xfrm>
          <a:prstGeom prst="rect">
            <a:avLst/>
          </a:prstGeom>
          <a:noFill/>
        </p:spPr>
        <p:txBody>
          <a:bodyPr wrap="square" lIns="91440" tIns="45720" rIns="91440" bIns="45720" anchor="t">
            <a:spAutoFit/>
          </a:bodyPr>
          <a:lstStyle/>
          <a:p>
            <a:pPr>
              <a:lnSpc>
                <a:spcPts val="2150"/>
              </a:lnSpc>
            </a:pPr>
            <a:r>
              <a:rPr lang="de-DE" sz="1650" b="1" dirty="0">
                <a:solidFill>
                  <a:schemeClr val="bg1"/>
                </a:solidFill>
                <a:latin typeface="Heebo Medium" pitchFamily="2" charset="-79"/>
                <a:cs typeface="Heebo Medium" pitchFamily="2" charset="-79"/>
              </a:rPr>
              <a:t>Spendenkonto (ohne Gebühren)</a:t>
            </a:r>
          </a:p>
          <a:p>
            <a:pPr>
              <a:lnSpc>
                <a:spcPts val="2150"/>
              </a:lnSpc>
            </a:pPr>
            <a:r>
              <a:rPr lang="de-DE" sz="1650" dirty="0">
                <a:solidFill>
                  <a:schemeClr val="bg1"/>
                </a:solidFill>
                <a:latin typeface="Heebo" pitchFamily="2" charset="-79"/>
                <a:cs typeface="Heebo" pitchFamily="2" charset="-79"/>
              </a:rPr>
              <a:t>Stiftung Round Table Deutschland</a:t>
            </a:r>
          </a:p>
          <a:p>
            <a:pPr>
              <a:lnSpc>
                <a:spcPts val="2150"/>
              </a:lnSpc>
            </a:pPr>
            <a:r>
              <a:rPr lang="de-DE" sz="1650" dirty="0">
                <a:solidFill>
                  <a:schemeClr val="bg1"/>
                </a:solidFill>
                <a:latin typeface="Heebo" pitchFamily="2" charset="-79"/>
                <a:cs typeface="Heebo" pitchFamily="2" charset="-79"/>
              </a:rPr>
              <a:t>Kennwort „Päckchentransport“</a:t>
            </a:r>
          </a:p>
          <a:p>
            <a:pPr>
              <a:lnSpc>
                <a:spcPts val="2150"/>
              </a:lnSpc>
            </a:pPr>
            <a:r>
              <a:rPr lang="de-DE" sz="1650" dirty="0">
                <a:solidFill>
                  <a:schemeClr val="bg1"/>
                </a:solidFill>
                <a:latin typeface="Heebo"/>
                <a:cs typeface="Heebo"/>
              </a:rPr>
              <a:t>Bank: </a:t>
            </a:r>
            <a:r>
              <a:rPr lang="de-DE" sz="1650" dirty="0" err="1">
                <a:solidFill>
                  <a:schemeClr val="bg1"/>
                </a:solidFill>
                <a:latin typeface="Heebo"/>
                <a:cs typeface="Heebo"/>
              </a:rPr>
              <a:t>SozialBank</a:t>
            </a:r>
            <a:endParaRPr lang="de-DE" sz="1650" dirty="0">
              <a:solidFill>
                <a:schemeClr val="bg1"/>
              </a:solidFill>
              <a:latin typeface="Heebo" pitchFamily="2" charset="-79"/>
              <a:cs typeface="Heebo" pitchFamily="2" charset="-79"/>
            </a:endParaRPr>
          </a:p>
          <a:p>
            <a:pPr>
              <a:lnSpc>
                <a:spcPts val="2150"/>
              </a:lnSpc>
            </a:pPr>
            <a:r>
              <a:rPr lang="de-DE" sz="1650" dirty="0">
                <a:solidFill>
                  <a:schemeClr val="bg1"/>
                </a:solidFill>
                <a:latin typeface="Heebo" pitchFamily="2" charset="-79"/>
                <a:cs typeface="Heebo" pitchFamily="2" charset="-79"/>
              </a:rPr>
              <a:t>IBAN DE20 5502 0500 0000 0019 54</a:t>
            </a:r>
          </a:p>
        </p:txBody>
      </p:sp>
      <p:sp>
        <p:nvSpPr>
          <p:cNvPr id="6" name="Abgerundetes Rechteck 5">
            <a:extLst>
              <a:ext uri="{FF2B5EF4-FFF2-40B4-BE49-F238E27FC236}">
                <a16:creationId xmlns:a16="http://schemas.microsoft.com/office/drawing/2014/main" id="{C4A7BD53-DAC2-CB36-D114-E665E89BE5FC}"/>
              </a:ext>
            </a:extLst>
          </p:cNvPr>
          <p:cNvSpPr/>
          <p:nvPr/>
        </p:nvSpPr>
        <p:spPr>
          <a:xfrm>
            <a:off x="5580434" y="391454"/>
            <a:ext cx="3747357" cy="1927500"/>
          </a:xfrm>
          <a:prstGeom prst="roundRect">
            <a:avLst>
              <a:gd name="adj" fmla="val 7785"/>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3080"/>
              </a:lnSpc>
            </a:pPr>
            <a:r>
              <a:rPr lang="de-DE" sz="2400" b="1" dirty="0">
                <a:solidFill>
                  <a:schemeClr val="bg1"/>
                </a:solidFill>
                <a:latin typeface="Heebo" pitchFamily="2" charset="-79"/>
                <a:cs typeface="Heebo" pitchFamily="2" charset="-79"/>
              </a:rPr>
              <a:t>Transport und Logistik </a:t>
            </a:r>
          </a:p>
          <a:p>
            <a:pPr algn="ctr">
              <a:lnSpc>
                <a:spcPts val="3080"/>
              </a:lnSpc>
            </a:pPr>
            <a:r>
              <a:rPr lang="de-DE" sz="2400" b="1" dirty="0">
                <a:solidFill>
                  <a:schemeClr val="bg1"/>
                </a:solidFill>
                <a:latin typeface="Heebo" pitchFamily="2" charset="-79"/>
                <a:cs typeface="Heebo" pitchFamily="2" charset="-79"/>
              </a:rPr>
              <a:t>werden möglich durch </a:t>
            </a:r>
            <a:br>
              <a:rPr lang="de-DE" sz="2400" b="1" dirty="0">
                <a:solidFill>
                  <a:schemeClr val="bg1"/>
                </a:solidFill>
                <a:latin typeface="Heebo" pitchFamily="2" charset="-79"/>
                <a:cs typeface="Heebo" pitchFamily="2" charset="-79"/>
              </a:rPr>
            </a:br>
            <a:r>
              <a:rPr lang="de-DE" sz="2400" b="1" dirty="0">
                <a:solidFill>
                  <a:schemeClr val="bg1"/>
                </a:solidFill>
                <a:latin typeface="Heebo" pitchFamily="2" charset="-79"/>
                <a:cs typeface="Heebo" pitchFamily="2" charset="-79"/>
              </a:rPr>
              <a:t>Eure Spenden:</a:t>
            </a:r>
          </a:p>
          <a:p>
            <a:pPr algn="ctr">
              <a:lnSpc>
                <a:spcPts val="3080"/>
              </a:lnSpc>
            </a:pPr>
            <a:r>
              <a:rPr lang="de-DE" sz="2400" b="1" dirty="0">
                <a:solidFill>
                  <a:schemeClr val="bg1"/>
                </a:solidFill>
                <a:latin typeface="Heebo" pitchFamily="2" charset="-79"/>
                <a:cs typeface="Heebo" pitchFamily="2" charset="-79"/>
              </a:rPr>
              <a:t>3€ pro Päckchen  </a:t>
            </a:r>
          </a:p>
        </p:txBody>
      </p:sp>
      <p:pic>
        <p:nvPicPr>
          <p:cNvPr id="18" name="Grafik 17">
            <a:extLst>
              <a:ext uri="{FF2B5EF4-FFF2-40B4-BE49-F238E27FC236}">
                <a16:creationId xmlns:a16="http://schemas.microsoft.com/office/drawing/2014/main" id="{A550E3EB-4D25-3120-09DD-E2849E84A16E}"/>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598540" y="4427903"/>
            <a:ext cx="3713450" cy="793515"/>
          </a:xfrm>
          <a:prstGeom prst="rect">
            <a:avLst/>
          </a:prstGeom>
        </p:spPr>
      </p:pic>
      <p:grpSp>
        <p:nvGrpSpPr>
          <p:cNvPr id="2" name="Gruppieren 1">
            <a:extLst>
              <a:ext uri="{FF2B5EF4-FFF2-40B4-BE49-F238E27FC236}">
                <a16:creationId xmlns:a16="http://schemas.microsoft.com/office/drawing/2014/main" id="{2D7C60E9-DAF7-F14B-87C5-B0DF2964F5E6}"/>
              </a:ext>
            </a:extLst>
          </p:cNvPr>
          <p:cNvGrpSpPr/>
          <p:nvPr/>
        </p:nvGrpSpPr>
        <p:grpSpPr>
          <a:xfrm>
            <a:off x="0" y="4803449"/>
            <a:ext cx="2468624" cy="867100"/>
            <a:chOff x="0" y="4803449"/>
            <a:chExt cx="2468624" cy="867100"/>
          </a:xfrm>
        </p:grpSpPr>
        <p:sp>
          <p:nvSpPr>
            <p:cNvPr id="8" name="Rechteck 7">
              <a:extLst>
                <a:ext uri="{FF2B5EF4-FFF2-40B4-BE49-F238E27FC236}">
                  <a16:creationId xmlns:a16="http://schemas.microsoft.com/office/drawing/2014/main" id="{872EA05D-2FFB-D5FA-73D8-2E479481EDCB}"/>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10" name="Grafik 9" descr="Ein Bild, das Text, Schrift, Blume, Grafiken enthält.&#10;&#10;Automatisch generierte Beschreibung">
              <a:extLst>
                <a:ext uri="{FF2B5EF4-FFF2-40B4-BE49-F238E27FC236}">
                  <a16:creationId xmlns:a16="http://schemas.microsoft.com/office/drawing/2014/main" id="{5C0617DD-2B26-31FF-6AC7-69314C1478AD}"/>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pic>
        <p:nvPicPr>
          <p:cNvPr id="12" name="Grafik 11">
            <a:extLst>
              <a:ext uri="{FF2B5EF4-FFF2-40B4-BE49-F238E27FC236}">
                <a16:creationId xmlns:a16="http://schemas.microsoft.com/office/drawing/2014/main" id="{C0F3E3F5-4480-7102-C0AF-54D4FB65B07E}"/>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7571704" y="1887755"/>
            <a:ext cx="2342958" cy="2342958"/>
          </a:xfrm>
          <a:prstGeom prst="rect">
            <a:avLst/>
          </a:prstGeom>
        </p:spPr>
      </p:pic>
      <p:pic>
        <p:nvPicPr>
          <p:cNvPr id="17" name="Grafik 16">
            <a:extLst>
              <a:ext uri="{FF2B5EF4-FFF2-40B4-BE49-F238E27FC236}">
                <a16:creationId xmlns:a16="http://schemas.microsoft.com/office/drawing/2014/main" id="{BDFCEC4E-565F-D333-E2AB-7D5FEC02D211}"/>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5595099" y="2447713"/>
            <a:ext cx="1765266" cy="1765266"/>
          </a:xfrm>
          <a:prstGeom prst="roundRect">
            <a:avLst>
              <a:gd name="adj" fmla="val 6540"/>
            </a:avLst>
          </a:prstGeom>
        </p:spPr>
      </p:pic>
    </p:spTree>
    <p:extLst>
      <p:ext uri="{BB962C8B-B14F-4D97-AF65-F5344CB8AC3E}">
        <p14:creationId xmlns:p14="http://schemas.microsoft.com/office/powerpoint/2010/main" val="927886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BACB6-F398-622A-FD98-32C5C08A2CEC}"/>
            </a:ext>
          </a:extLst>
        </p:cNvPr>
        <p:cNvGrpSpPr/>
        <p:nvPr/>
      </p:nvGrpSpPr>
      <p:grpSpPr>
        <a:xfrm>
          <a:off x="0" y="0"/>
          <a:ext cx="0" cy="0"/>
          <a:chOff x="0" y="0"/>
          <a:chExt cx="0" cy="0"/>
        </a:xfrm>
      </p:grpSpPr>
      <p:pic>
        <p:nvPicPr>
          <p:cNvPr id="3" name="Grafik 2" descr="A group of people in brightly colored safety vests stands outside a Raben logistics truck, holding boxes decorated with Christmas themes, supporting a children's toy drive.">
            <a:extLst>
              <a:ext uri="{FF2B5EF4-FFF2-40B4-BE49-F238E27FC236}">
                <a16:creationId xmlns:a16="http://schemas.microsoft.com/office/drawing/2014/main" id="{D650B57D-1645-173D-B498-706D20F2EA59}"/>
              </a:ext>
            </a:extLst>
          </p:cNvPr>
          <p:cNvPicPr>
            <a:picLocks noChangeAspect="1"/>
          </p:cNvPicPr>
          <p:nvPr/>
        </p:nvPicPr>
        <p:blipFill>
          <a:blip r:embed="rId2"/>
          <a:stretch>
            <a:fillRect/>
          </a:stretch>
        </p:blipFill>
        <p:spPr>
          <a:xfrm>
            <a:off x="0" y="99"/>
            <a:ext cx="10080625" cy="5670352"/>
          </a:xfrm>
          <a:prstGeom prst="rect">
            <a:avLst/>
          </a:prstGeom>
        </p:spPr>
      </p:pic>
      <p:sp>
        <p:nvSpPr>
          <p:cNvPr id="5" name="Abgerundetes Rechteck 4">
            <a:extLst>
              <a:ext uri="{FF2B5EF4-FFF2-40B4-BE49-F238E27FC236}">
                <a16:creationId xmlns:a16="http://schemas.microsoft.com/office/drawing/2014/main" id="{DB972905-D1B2-107D-911D-FC85B140B49C}"/>
              </a:ext>
            </a:extLst>
          </p:cNvPr>
          <p:cNvSpPr/>
          <p:nvPr/>
        </p:nvSpPr>
        <p:spPr>
          <a:xfrm>
            <a:off x="312235" y="123184"/>
            <a:ext cx="9311268" cy="1665859"/>
          </a:xfrm>
          <a:prstGeom prst="roundRect">
            <a:avLst>
              <a:gd name="adj" fmla="val 9507"/>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2150"/>
              </a:lnSpc>
            </a:pPr>
            <a:r>
              <a:rPr lang="de-DE" sz="2000" b="1" dirty="0">
                <a:solidFill>
                  <a:schemeClr val="bg1"/>
                </a:solidFill>
                <a:latin typeface="Heebo" pitchFamily="2" charset="-79"/>
                <a:cs typeface="Heebo" pitchFamily="2" charset="-79"/>
              </a:rPr>
              <a:t>Das alles ist nur möglich durch zahlreiche Helferinnen und Helfer </a:t>
            </a:r>
            <a:br>
              <a:rPr lang="de-DE" sz="2000" b="1" dirty="0">
                <a:solidFill>
                  <a:schemeClr val="bg1"/>
                </a:solidFill>
                <a:latin typeface="Heebo" pitchFamily="2" charset="-79"/>
                <a:cs typeface="Heebo" pitchFamily="2" charset="-79"/>
              </a:rPr>
            </a:br>
            <a:r>
              <a:rPr lang="de-DE" sz="2000" b="1" dirty="0">
                <a:solidFill>
                  <a:schemeClr val="bg1"/>
                </a:solidFill>
                <a:latin typeface="Heebo" pitchFamily="2" charset="-79"/>
                <a:cs typeface="Heebo" pitchFamily="2" charset="-79"/>
              </a:rPr>
              <a:t>aus ganz Deutschland. Gemeinsam bringen wir den Weihnachtspäckchenkonvoi nachhaltig ins Rollen.</a:t>
            </a:r>
          </a:p>
          <a:p>
            <a:pPr algn="ctr">
              <a:lnSpc>
                <a:spcPts val="2150"/>
              </a:lnSpc>
            </a:pPr>
            <a:r>
              <a:rPr lang="de-DE" sz="2000" b="1" dirty="0">
                <a:solidFill>
                  <a:schemeClr val="bg1"/>
                </a:solidFill>
                <a:latin typeface="Heebo" pitchFamily="2" charset="-79"/>
                <a:cs typeface="Heebo" pitchFamily="2" charset="-79"/>
              </a:rPr>
              <a:t>Unser Einsatz ist dabei vollständig ehrenamtlich.</a:t>
            </a:r>
          </a:p>
        </p:txBody>
      </p:sp>
      <p:grpSp>
        <p:nvGrpSpPr>
          <p:cNvPr id="2" name="Gruppieren 1">
            <a:extLst>
              <a:ext uri="{FF2B5EF4-FFF2-40B4-BE49-F238E27FC236}">
                <a16:creationId xmlns:a16="http://schemas.microsoft.com/office/drawing/2014/main" id="{75BBD6D2-7978-7671-625F-9F7C550ABCFF}"/>
              </a:ext>
            </a:extLst>
          </p:cNvPr>
          <p:cNvGrpSpPr/>
          <p:nvPr/>
        </p:nvGrpSpPr>
        <p:grpSpPr>
          <a:xfrm>
            <a:off x="0" y="4803449"/>
            <a:ext cx="2468624" cy="867100"/>
            <a:chOff x="0" y="4803449"/>
            <a:chExt cx="2468624" cy="867100"/>
          </a:xfrm>
        </p:grpSpPr>
        <p:sp>
          <p:nvSpPr>
            <p:cNvPr id="4" name="Rechteck 3">
              <a:extLst>
                <a:ext uri="{FF2B5EF4-FFF2-40B4-BE49-F238E27FC236}">
                  <a16:creationId xmlns:a16="http://schemas.microsoft.com/office/drawing/2014/main" id="{58C85366-39F7-3725-FEBB-DAA398EC0AAA}"/>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6" name="Grafik 5" descr="Ein Bild, das Text, Schrift, Blume, Grafiken enthält.&#10;&#10;Automatisch generierte Beschreibung">
              <a:extLst>
                <a:ext uri="{FF2B5EF4-FFF2-40B4-BE49-F238E27FC236}">
                  <a16:creationId xmlns:a16="http://schemas.microsoft.com/office/drawing/2014/main" id="{E43DA5CD-A727-1426-2FDD-F166DC71AF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4196132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6CAD5D8E-DDD5-D44F-8018-FB8CE4527656}"/>
              </a:ext>
            </a:extLst>
          </p:cNvPr>
          <p:cNvSpPr txBox="1"/>
          <p:nvPr/>
        </p:nvSpPr>
        <p:spPr>
          <a:xfrm>
            <a:off x="526868" y="1070284"/>
            <a:ext cx="6315090" cy="916469"/>
          </a:xfrm>
          <a:prstGeom prst="rect">
            <a:avLst/>
          </a:prstGeom>
          <a:noFill/>
        </p:spPr>
        <p:txBody>
          <a:bodyPr wrap="square" rtlCol="0">
            <a:spAutoFit/>
          </a:bodyPr>
          <a:lstStyle/>
          <a:p>
            <a:pPr>
              <a:lnSpc>
                <a:spcPts val="2150"/>
              </a:lnSpc>
            </a:pPr>
            <a:r>
              <a:rPr lang="de-DE" sz="1654" dirty="0">
                <a:solidFill>
                  <a:srgbClr val="214C41"/>
                </a:solidFill>
                <a:latin typeface="Heebo Medium" pitchFamily="2" charset="-79"/>
                <a:cs typeface="Heebo Medium" pitchFamily="2" charset="-79"/>
                <a:hlinkClick r:id="rId2"/>
              </a:rPr>
              <a:t>www.weihnachtspaeckchenkonvoi.de</a:t>
            </a:r>
            <a:r>
              <a:rPr lang="de-DE" sz="1654" dirty="0">
                <a:solidFill>
                  <a:srgbClr val="214C41"/>
                </a:solidFill>
                <a:latin typeface="Heebo Medium" pitchFamily="2" charset="-79"/>
                <a:cs typeface="Heebo Medium" pitchFamily="2" charset="-79"/>
              </a:rPr>
              <a:t> </a:t>
            </a:r>
          </a:p>
          <a:p>
            <a:pPr>
              <a:lnSpc>
                <a:spcPts val="2150"/>
              </a:lnSpc>
            </a:pPr>
            <a:endParaRPr lang="de-DE" sz="1654" dirty="0">
              <a:solidFill>
                <a:srgbClr val="214C41"/>
              </a:solidFill>
              <a:latin typeface="Heebo Medium" pitchFamily="2" charset="-79"/>
              <a:cs typeface="Heebo Medium" pitchFamily="2" charset="-79"/>
            </a:endParaRPr>
          </a:p>
          <a:p>
            <a:pPr>
              <a:lnSpc>
                <a:spcPts val="2150"/>
              </a:lnSpc>
            </a:pPr>
            <a:r>
              <a:rPr lang="de-DE" sz="1654" b="1" dirty="0">
                <a:solidFill>
                  <a:srgbClr val="214C41"/>
                </a:solidFill>
                <a:latin typeface="Heebo Medium" pitchFamily="2" charset="-79"/>
                <a:cs typeface="Heebo Medium" pitchFamily="2" charset="-79"/>
              </a:rPr>
              <a:t>Folgt dem Konvoi von den Vorbereitungen bis zum Verteilen:</a:t>
            </a:r>
          </a:p>
        </p:txBody>
      </p:sp>
      <p:pic>
        <p:nvPicPr>
          <p:cNvPr id="14" name="Bild 6" descr="geschenk_10_rot.eps">
            <a:extLst>
              <a:ext uri="{FF2B5EF4-FFF2-40B4-BE49-F238E27FC236}">
                <a16:creationId xmlns:a16="http://schemas.microsoft.com/office/drawing/2014/main" id="{F22FEBE1-19BB-134A-FEAA-2CA9B700C665}"/>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600000">
            <a:off x="91488" y="4672094"/>
            <a:ext cx="1238250" cy="1162050"/>
          </a:xfrm>
          <a:prstGeom prst="rect">
            <a:avLst/>
          </a:prstGeom>
        </p:spPr>
      </p:pic>
      <p:pic>
        <p:nvPicPr>
          <p:cNvPr id="15" name="Bild 5" descr="geschenk_10_rot.eps">
            <a:extLst>
              <a:ext uri="{FF2B5EF4-FFF2-40B4-BE49-F238E27FC236}">
                <a16:creationId xmlns:a16="http://schemas.microsoft.com/office/drawing/2014/main" id="{C0A30616-A5FA-A5E6-6620-14BA3D14710D}"/>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20700000">
            <a:off x="8882675" y="4261503"/>
            <a:ext cx="2113280" cy="1983232"/>
          </a:xfrm>
          <a:prstGeom prst="rect">
            <a:avLst/>
          </a:prstGeom>
        </p:spPr>
      </p:pic>
      <p:pic>
        <p:nvPicPr>
          <p:cNvPr id="16" name="Bild 8" descr="geschenk_10_rot.eps">
            <a:extLst>
              <a:ext uri="{FF2B5EF4-FFF2-40B4-BE49-F238E27FC236}">
                <a16:creationId xmlns:a16="http://schemas.microsoft.com/office/drawing/2014/main" id="{A3AB538E-958C-8457-E26C-DCD61E4F0B90}"/>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21300000">
            <a:off x="-106642" y="25800"/>
            <a:ext cx="1073150" cy="1007110"/>
          </a:xfrm>
          <a:prstGeom prst="rect">
            <a:avLst/>
          </a:prstGeom>
        </p:spPr>
      </p:pic>
      <p:sp>
        <p:nvSpPr>
          <p:cNvPr id="2" name="Abgerundetes Rechteck 1">
            <a:extLst>
              <a:ext uri="{FF2B5EF4-FFF2-40B4-BE49-F238E27FC236}">
                <a16:creationId xmlns:a16="http://schemas.microsoft.com/office/drawing/2014/main" id="{268BBC65-2006-69C2-AAEF-415037E0CC87}"/>
              </a:ext>
            </a:extLst>
          </p:cNvPr>
          <p:cNvSpPr/>
          <p:nvPr/>
        </p:nvSpPr>
        <p:spPr>
          <a:xfrm>
            <a:off x="194539" y="213653"/>
            <a:ext cx="5364050" cy="512851"/>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400" b="1" dirty="0">
                <a:latin typeface="Heebo" pitchFamily="2" charset="-79"/>
              </a:rPr>
              <a:t>Mehr Informationen findet ihr hier:</a:t>
            </a:r>
            <a:endParaRPr lang="de-DE" sz="3200" b="1" dirty="0">
              <a:latin typeface="Heebo" pitchFamily="2" charset="-79"/>
            </a:endParaRPr>
          </a:p>
        </p:txBody>
      </p:sp>
      <p:pic>
        <p:nvPicPr>
          <p:cNvPr id="6" name="Grafik 5">
            <a:extLst>
              <a:ext uri="{FF2B5EF4-FFF2-40B4-BE49-F238E27FC236}">
                <a16:creationId xmlns:a16="http://schemas.microsoft.com/office/drawing/2014/main" id="{41811176-5F0E-6DBC-743B-CEEB7411F16C}"/>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26033" y="2308383"/>
            <a:ext cx="605917" cy="605917"/>
          </a:xfrm>
          <a:prstGeom prst="rect">
            <a:avLst/>
          </a:prstGeom>
        </p:spPr>
      </p:pic>
      <p:pic>
        <p:nvPicPr>
          <p:cNvPr id="8" name="Grafik 7">
            <a:extLst>
              <a:ext uri="{FF2B5EF4-FFF2-40B4-BE49-F238E27FC236}">
                <a16:creationId xmlns:a16="http://schemas.microsoft.com/office/drawing/2014/main" id="{E1287748-F493-23CD-CB6D-5CC289DAF554}"/>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631275" y="2859166"/>
            <a:ext cx="605917" cy="605917"/>
          </a:xfrm>
          <a:prstGeom prst="rect">
            <a:avLst/>
          </a:prstGeom>
        </p:spPr>
      </p:pic>
      <p:pic>
        <p:nvPicPr>
          <p:cNvPr id="10" name="Grafik 9">
            <a:extLst>
              <a:ext uri="{FF2B5EF4-FFF2-40B4-BE49-F238E27FC236}">
                <a16:creationId xmlns:a16="http://schemas.microsoft.com/office/drawing/2014/main" id="{E7946A0E-5CC7-C511-9AC4-8D410B93B709}"/>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631275" y="3972455"/>
            <a:ext cx="605917" cy="605917"/>
          </a:xfrm>
          <a:prstGeom prst="rect">
            <a:avLst/>
          </a:prstGeom>
        </p:spPr>
      </p:pic>
      <p:pic>
        <p:nvPicPr>
          <p:cNvPr id="12" name="Grafik 11">
            <a:extLst>
              <a:ext uri="{FF2B5EF4-FFF2-40B4-BE49-F238E27FC236}">
                <a16:creationId xmlns:a16="http://schemas.microsoft.com/office/drawing/2014/main" id="{FE980E04-861B-9874-7543-A31F03994E19}"/>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326033" y="3425347"/>
            <a:ext cx="605917" cy="605917"/>
          </a:xfrm>
          <a:prstGeom prst="rect">
            <a:avLst/>
          </a:prstGeom>
        </p:spPr>
      </p:pic>
      <p:sp>
        <p:nvSpPr>
          <p:cNvPr id="17" name="Textfeld 16">
            <a:extLst>
              <a:ext uri="{FF2B5EF4-FFF2-40B4-BE49-F238E27FC236}">
                <a16:creationId xmlns:a16="http://schemas.microsoft.com/office/drawing/2014/main" id="{0AC3860F-7985-9B54-DACD-D81B64BD65DC}"/>
              </a:ext>
            </a:extLst>
          </p:cNvPr>
          <p:cNvSpPr txBox="1"/>
          <p:nvPr/>
        </p:nvSpPr>
        <p:spPr>
          <a:xfrm>
            <a:off x="1017930" y="2397922"/>
            <a:ext cx="5938315" cy="374461"/>
          </a:xfrm>
          <a:prstGeom prst="rect">
            <a:avLst/>
          </a:prstGeom>
          <a:noFill/>
        </p:spPr>
        <p:txBody>
          <a:bodyPr wrap="square" rtlCol="0">
            <a:spAutoFit/>
          </a:bodyPr>
          <a:lstStyle/>
          <a:p>
            <a:pPr>
              <a:lnSpc>
                <a:spcPts val="2150"/>
              </a:lnSpc>
            </a:pPr>
            <a:r>
              <a:rPr lang="de-DE" sz="1654" dirty="0">
                <a:solidFill>
                  <a:schemeClr val="accent6">
                    <a:lumMod val="50000"/>
                  </a:schemeClr>
                </a:solidFill>
                <a:latin typeface="Heebo Medium" pitchFamily="2" charset="-79"/>
                <a:cs typeface="Heebo Medium" pitchFamily="2" charset="-79"/>
              </a:rPr>
              <a:t>Newsletter </a:t>
            </a:r>
            <a:r>
              <a:rPr lang="de-DE" sz="1654" dirty="0">
                <a:solidFill>
                  <a:srgbClr val="214C41"/>
                </a:solidFill>
                <a:latin typeface="Heebo" pitchFamily="2" charset="-79"/>
                <a:cs typeface="Heebo" pitchFamily="2" charset="-79"/>
                <a:hlinkClick r:id="rId19"/>
              </a:rPr>
              <a:t>weihnachtspaeckchenkonvoi.de/newsletter</a:t>
            </a:r>
            <a:endParaRPr lang="de-DE" sz="1654" dirty="0">
              <a:solidFill>
                <a:schemeClr val="accent6">
                  <a:lumMod val="50000"/>
                </a:schemeClr>
              </a:solidFill>
              <a:latin typeface="Heebo Medium" pitchFamily="2" charset="-79"/>
              <a:cs typeface="Heebo Medium" pitchFamily="2" charset="-79"/>
            </a:endParaRPr>
          </a:p>
        </p:txBody>
      </p:sp>
      <p:sp>
        <p:nvSpPr>
          <p:cNvPr id="18" name="Textfeld 17">
            <a:extLst>
              <a:ext uri="{FF2B5EF4-FFF2-40B4-BE49-F238E27FC236}">
                <a16:creationId xmlns:a16="http://schemas.microsoft.com/office/drawing/2014/main" id="{56872174-9988-32C8-C13C-3B5F8A4DEBD3}"/>
              </a:ext>
            </a:extLst>
          </p:cNvPr>
          <p:cNvSpPr txBox="1"/>
          <p:nvPr/>
        </p:nvSpPr>
        <p:spPr>
          <a:xfrm>
            <a:off x="1344502" y="2963979"/>
            <a:ext cx="5938315" cy="374461"/>
          </a:xfrm>
          <a:prstGeom prst="rect">
            <a:avLst/>
          </a:prstGeom>
          <a:noFill/>
        </p:spPr>
        <p:txBody>
          <a:bodyPr wrap="square" rtlCol="0">
            <a:spAutoFit/>
          </a:bodyPr>
          <a:lstStyle/>
          <a:p>
            <a:pPr>
              <a:lnSpc>
                <a:spcPts val="2150"/>
              </a:lnSpc>
            </a:pPr>
            <a:r>
              <a:rPr lang="de-DE" sz="1654" dirty="0">
                <a:solidFill>
                  <a:schemeClr val="accent6">
                    <a:lumMod val="50000"/>
                  </a:schemeClr>
                </a:solidFill>
                <a:latin typeface="Heebo Medium" pitchFamily="2" charset="-79"/>
                <a:cs typeface="Heebo Medium" pitchFamily="2" charset="-79"/>
              </a:rPr>
              <a:t>Instagram </a:t>
            </a:r>
            <a:r>
              <a:rPr lang="de-DE" sz="1654" dirty="0">
                <a:solidFill>
                  <a:srgbClr val="214C41"/>
                </a:solidFill>
                <a:latin typeface="Heebo" pitchFamily="2" charset="-79"/>
                <a:cs typeface="Heebo" pitchFamily="2" charset="-79"/>
                <a:hlinkClick r:id="rId20"/>
              </a:rPr>
              <a:t>weihnachtspäckchenkonvoi</a:t>
            </a:r>
            <a:endParaRPr lang="de-DE" sz="1654" dirty="0">
              <a:solidFill>
                <a:schemeClr val="accent6">
                  <a:lumMod val="50000"/>
                </a:schemeClr>
              </a:solidFill>
              <a:latin typeface="Heebo Medium" pitchFamily="2" charset="-79"/>
              <a:cs typeface="Heebo Medium" pitchFamily="2" charset="-79"/>
            </a:endParaRPr>
          </a:p>
        </p:txBody>
      </p:sp>
      <p:sp>
        <p:nvSpPr>
          <p:cNvPr id="19" name="Textfeld 18">
            <a:extLst>
              <a:ext uri="{FF2B5EF4-FFF2-40B4-BE49-F238E27FC236}">
                <a16:creationId xmlns:a16="http://schemas.microsoft.com/office/drawing/2014/main" id="{C67F2EF3-64A7-19D3-AC57-F1A5A24A416F}"/>
              </a:ext>
            </a:extLst>
          </p:cNvPr>
          <p:cNvSpPr txBox="1"/>
          <p:nvPr/>
        </p:nvSpPr>
        <p:spPr>
          <a:xfrm>
            <a:off x="1094131" y="3540922"/>
            <a:ext cx="5938315" cy="374461"/>
          </a:xfrm>
          <a:prstGeom prst="rect">
            <a:avLst/>
          </a:prstGeom>
          <a:noFill/>
        </p:spPr>
        <p:txBody>
          <a:bodyPr wrap="square" rtlCol="0">
            <a:spAutoFit/>
          </a:bodyPr>
          <a:lstStyle/>
          <a:p>
            <a:pPr>
              <a:lnSpc>
                <a:spcPts val="2150"/>
              </a:lnSpc>
            </a:pPr>
            <a:r>
              <a:rPr lang="de-DE" sz="1654" dirty="0">
                <a:solidFill>
                  <a:schemeClr val="accent6">
                    <a:lumMod val="50000"/>
                  </a:schemeClr>
                </a:solidFill>
                <a:latin typeface="Heebo Medium" pitchFamily="2" charset="-79"/>
                <a:cs typeface="Heebo Medium" pitchFamily="2" charset="-79"/>
              </a:rPr>
              <a:t>Facebook </a:t>
            </a:r>
            <a:r>
              <a:rPr lang="de-DE" sz="1654" dirty="0">
                <a:solidFill>
                  <a:srgbClr val="214C41"/>
                </a:solidFill>
                <a:latin typeface="Heebo" pitchFamily="2" charset="-79"/>
                <a:cs typeface="Heebo" pitchFamily="2" charset="-79"/>
                <a:hlinkClick r:id="rId21"/>
              </a:rPr>
              <a:t>weihnachtspäckchenkonvoi.de</a:t>
            </a:r>
            <a:endParaRPr lang="de-DE" sz="1654" dirty="0">
              <a:solidFill>
                <a:srgbClr val="214C41"/>
              </a:solidFill>
              <a:latin typeface="Heebo" pitchFamily="2" charset="-79"/>
              <a:cs typeface="Heebo" pitchFamily="2" charset="-79"/>
            </a:endParaRPr>
          </a:p>
        </p:txBody>
      </p:sp>
      <p:sp>
        <p:nvSpPr>
          <p:cNvPr id="20" name="Textfeld 19">
            <a:extLst>
              <a:ext uri="{FF2B5EF4-FFF2-40B4-BE49-F238E27FC236}">
                <a16:creationId xmlns:a16="http://schemas.microsoft.com/office/drawing/2014/main" id="{B27CF23A-CB81-AC9B-2C43-C7A723435804}"/>
              </a:ext>
            </a:extLst>
          </p:cNvPr>
          <p:cNvSpPr txBox="1"/>
          <p:nvPr/>
        </p:nvSpPr>
        <p:spPr>
          <a:xfrm>
            <a:off x="1377159" y="4085208"/>
            <a:ext cx="5938315" cy="374461"/>
          </a:xfrm>
          <a:prstGeom prst="rect">
            <a:avLst/>
          </a:prstGeom>
          <a:noFill/>
        </p:spPr>
        <p:txBody>
          <a:bodyPr wrap="square" rtlCol="0">
            <a:spAutoFit/>
          </a:bodyPr>
          <a:lstStyle/>
          <a:p>
            <a:pPr>
              <a:lnSpc>
                <a:spcPts val="2150"/>
              </a:lnSpc>
            </a:pPr>
            <a:r>
              <a:rPr lang="de-DE" sz="1654" dirty="0">
                <a:solidFill>
                  <a:schemeClr val="accent6">
                    <a:lumMod val="50000"/>
                  </a:schemeClr>
                </a:solidFill>
                <a:latin typeface="Heebo Medium" pitchFamily="2" charset="-79"/>
                <a:cs typeface="Heebo Medium" pitchFamily="2" charset="-79"/>
              </a:rPr>
              <a:t>LinkedIn </a:t>
            </a:r>
            <a:r>
              <a:rPr lang="de-DE" sz="1654" dirty="0">
                <a:solidFill>
                  <a:srgbClr val="214C41"/>
                </a:solidFill>
                <a:latin typeface="Heebo" pitchFamily="2" charset="-79"/>
                <a:cs typeface="Heebo" pitchFamily="2" charset="-79"/>
                <a:hlinkClick r:id="rId22"/>
              </a:rPr>
              <a:t>wpk-weihnachtspäckchenkonvoi-ggmbh</a:t>
            </a:r>
            <a:endParaRPr lang="de-DE" sz="1654" dirty="0">
              <a:solidFill>
                <a:schemeClr val="accent6">
                  <a:lumMod val="50000"/>
                </a:schemeClr>
              </a:solidFill>
              <a:latin typeface="Heebo Medium" pitchFamily="2" charset="-79"/>
              <a:cs typeface="Heebo Medium" pitchFamily="2" charset="-79"/>
            </a:endParaRPr>
          </a:p>
        </p:txBody>
      </p:sp>
      <p:grpSp>
        <p:nvGrpSpPr>
          <p:cNvPr id="5" name="Gruppieren 4">
            <a:extLst>
              <a:ext uri="{FF2B5EF4-FFF2-40B4-BE49-F238E27FC236}">
                <a16:creationId xmlns:a16="http://schemas.microsoft.com/office/drawing/2014/main" id="{047A5D18-DC0D-12A7-99D2-F9CD9070105A}"/>
              </a:ext>
            </a:extLst>
          </p:cNvPr>
          <p:cNvGrpSpPr/>
          <p:nvPr/>
        </p:nvGrpSpPr>
        <p:grpSpPr>
          <a:xfrm>
            <a:off x="0" y="4803449"/>
            <a:ext cx="2468624" cy="867100"/>
            <a:chOff x="0" y="4803449"/>
            <a:chExt cx="2468624" cy="867100"/>
          </a:xfrm>
        </p:grpSpPr>
        <p:sp>
          <p:nvSpPr>
            <p:cNvPr id="7" name="Rechteck 6">
              <a:extLst>
                <a:ext uri="{FF2B5EF4-FFF2-40B4-BE49-F238E27FC236}">
                  <a16:creationId xmlns:a16="http://schemas.microsoft.com/office/drawing/2014/main" id="{8AB77462-C2E9-3C5A-FE9B-F15EE890FC11}"/>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9" name="Grafik 8" descr="Ein Bild, das Text, Schrift, Blume, Grafiken enthält.&#10;&#10;Automatisch generierte Beschreibung">
              <a:extLst>
                <a:ext uri="{FF2B5EF4-FFF2-40B4-BE49-F238E27FC236}">
                  <a16:creationId xmlns:a16="http://schemas.microsoft.com/office/drawing/2014/main" id="{ED709C41-30D9-1F9E-F64C-569C67CF18F5}"/>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245914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Kleidung, Person, Im Haus, Schuhwerk enthält.&#10;&#10;Automatisch generierte Beschreibung">
            <a:extLst>
              <a:ext uri="{FF2B5EF4-FFF2-40B4-BE49-F238E27FC236}">
                <a16:creationId xmlns:a16="http://schemas.microsoft.com/office/drawing/2014/main" id="{9D2819FD-BE1F-A832-657F-10FF973F81F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0"/>
            <a:ext cx="10080625" cy="5670549"/>
          </a:xfrm>
          <a:prstGeom prst="roundRect">
            <a:avLst>
              <a:gd name="adj" fmla="val 0"/>
            </a:avLst>
          </a:prstGeom>
        </p:spPr>
      </p:pic>
      <p:sp>
        <p:nvSpPr>
          <p:cNvPr id="13" name="Abgerundetes Rechteck 12">
            <a:extLst>
              <a:ext uri="{FF2B5EF4-FFF2-40B4-BE49-F238E27FC236}">
                <a16:creationId xmlns:a16="http://schemas.microsoft.com/office/drawing/2014/main" id="{B7D0E80C-B535-99CA-CBBD-EBF5A67690A9}"/>
              </a:ext>
            </a:extLst>
          </p:cNvPr>
          <p:cNvSpPr/>
          <p:nvPr/>
        </p:nvSpPr>
        <p:spPr>
          <a:xfrm>
            <a:off x="4919862" y="243428"/>
            <a:ext cx="4950504" cy="1445343"/>
          </a:xfrm>
          <a:prstGeom prst="roundRect">
            <a:avLst>
              <a:gd name="adj" fmla="val 9807"/>
            </a:avLst>
          </a:prstGeom>
          <a:solidFill>
            <a:srgbClr val="D7191F">
              <a:alpha val="916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b="1" dirty="0">
              <a:latin typeface="Heebo" pitchFamily="2" charset="-79"/>
              <a:cs typeface="Heebo" pitchFamily="2" charset="-79"/>
            </a:endParaRPr>
          </a:p>
        </p:txBody>
      </p:sp>
      <p:sp>
        <p:nvSpPr>
          <p:cNvPr id="14" name="Textfeld 13">
            <a:extLst>
              <a:ext uri="{FF2B5EF4-FFF2-40B4-BE49-F238E27FC236}">
                <a16:creationId xmlns:a16="http://schemas.microsoft.com/office/drawing/2014/main" id="{35E7C8D0-7815-B536-675B-3A4E2F761FDF}"/>
              </a:ext>
            </a:extLst>
          </p:cNvPr>
          <p:cNvSpPr txBox="1"/>
          <p:nvPr/>
        </p:nvSpPr>
        <p:spPr>
          <a:xfrm>
            <a:off x="4963802" y="314926"/>
            <a:ext cx="4845494" cy="1284967"/>
          </a:xfrm>
          <a:prstGeom prst="rect">
            <a:avLst/>
          </a:prstGeom>
          <a:noFill/>
        </p:spPr>
        <p:txBody>
          <a:bodyPr wrap="square" rtlCol="0">
            <a:spAutoFit/>
          </a:bodyPr>
          <a:lstStyle/>
          <a:p>
            <a:pPr algn="ctr">
              <a:lnSpc>
                <a:spcPts val="3080"/>
              </a:lnSpc>
            </a:pPr>
            <a:r>
              <a:rPr lang="de-DE" sz="2400" b="1" dirty="0">
                <a:solidFill>
                  <a:schemeClr val="bg1"/>
                </a:solidFill>
                <a:latin typeface="Heebo" pitchFamily="2" charset="-79"/>
              </a:rPr>
              <a:t>DANKE</a:t>
            </a:r>
            <a:r>
              <a:rPr lang="de-DE" sz="2400" dirty="0">
                <a:solidFill>
                  <a:schemeClr val="bg1"/>
                </a:solidFill>
                <a:latin typeface="Heebo" pitchFamily="2" charset="-79"/>
              </a:rPr>
              <a:t> für Eure Unterstützung. Gemeinsam schenken wir Weihnachtsfreude!</a:t>
            </a:r>
            <a:endParaRPr lang="de-DE" sz="2400" b="1" dirty="0">
              <a:solidFill>
                <a:schemeClr val="bg1"/>
              </a:solidFill>
              <a:latin typeface="Heebo" pitchFamily="2" charset="-79"/>
              <a:cs typeface="Heebo" pitchFamily="2" charset="-79"/>
            </a:endParaRPr>
          </a:p>
        </p:txBody>
      </p:sp>
      <p:grpSp>
        <p:nvGrpSpPr>
          <p:cNvPr id="2" name="Gruppieren 1">
            <a:extLst>
              <a:ext uri="{FF2B5EF4-FFF2-40B4-BE49-F238E27FC236}">
                <a16:creationId xmlns:a16="http://schemas.microsoft.com/office/drawing/2014/main" id="{E4F559EF-51DE-C3A2-C42C-BE1BCF6A22B7}"/>
              </a:ext>
            </a:extLst>
          </p:cNvPr>
          <p:cNvGrpSpPr/>
          <p:nvPr/>
        </p:nvGrpSpPr>
        <p:grpSpPr>
          <a:xfrm>
            <a:off x="0" y="4803449"/>
            <a:ext cx="2468624" cy="867100"/>
            <a:chOff x="0" y="4803449"/>
            <a:chExt cx="2468624" cy="867100"/>
          </a:xfrm>
        </p:grpSpPr>
        <p:sp>
          <p:nvSpPr>
            <p:cNvPr id="3" name="Rechteck 2">
              <a:extLst>
                <a:ext uri="{FF2B5EF4-FFF2-40B4-BE49-F238E27FC236}">
                  <a16:creationId xmlns:a16="http://schemas.microsoft.com/office/drawing/2014/main" id="{F1FE96CE-7CCC-0282-A9D1-4117A4891C46}"/>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5" name="Grafik 4" descr="Ein Bild, das Text, Schrift, Blume, Grafiken enthält.&#10;&#10;Automatisch generierte Beschreibung">
              <a:extLst>
                <a:ext uri="{FF2B5EF4-FFF2-40B4-BE49-F238E27FC236}">
                  <a16:creationId xmlns:a16="http://schemas.microsoft.com/office/drawing/2014/main" id="{D3BAE5E8-4352-E4F1-C824-5AB839155F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3200303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13DE5-2227-6B81-7615-81EAF36AC943}"/>
            </a:ext>
          </a:extLst>
        </p:cNvPr>
        <p:cNvGrpSpPr/>
        <p:nvPr/>
      </p:nvGrpSpPr>
      <p:grpSpPr>
        <a:xfrm>
          <a:off x="0" y="0"/>
          <a:ext cx="0" cy="0"/>
          <a:chOff x="0" y="0"/>
          <a:chExt cx="0" cy="0"/>
        </a:xfrm>
      </p:grpSpPr>
      <p:pic>
        <p:nvPicPr>
          <p:cNvPr id="3" name="Grafik 2" descr="The image depicts a lively kindergarten classroom with children dressed in various colors, seated on a carpeted floor, and a child holding a wrapped gift.&#10;&#10;KI-generierte Inhalte können fehlerhaft sein.">
            <a:extLst>
              <a:ext uri="{FF2B5EF4-FFF2-40B4-BE49-F238E27FC236}">
                <a16:creationId xmlns:a16="http://schemas.microsoft.com/office/drawing/2014/main" id="{EE1FE4FD-B847-5625-A02B-68A8FFB6592A}"/>
              </a:ext>
            </a:extLst>
          </p:cNvPr>
          <p:cNvPicPr>
            <a:picLocks noChangeAspect="1"/>
          </p:cNvPicPr>
          <p:nvPr/>
        </p:nvPicPr>
        <p:blipFill>
          <a:blip r:embed="rId2" cstate="screen">
            <a:extLst>
              <a:ext uri="{28A0092B-C50C-407E-A947-70E740481C1C}">
                <a14:useLocalDpi xmlns:a14="http://schemas.microsoft.com/office/drawing/2010/main"/>
              </a:ext>
            </a:extLst>
          </a:blip>
          <a:srcRect l="-75"/>
          <a:stretch>
            <a:fillRect/>
          </a:stretch>
        </p:blipFill>
        <p:spPr>
          <a:xfrm>
            <a:off x="0" y="0"/>
            <a:ext cx="10080625" cy="5670550"/>
          </a:xfrm>
          <a:prstGeom prst="rect">
            <a:avLst/>
          </a:prstGeom>
        </p:spPr>
      </p:pic>
      <p:sp>
        <p:nvSpPr>
          <p:cNvPr id="4" name="Rechteck 3">
            <a:extLst>
              <a:ext uri="{FF2B5EF4-FFF2-40B4-BE49-F238E27FC236}">
                <a16:creationId xmlns:a16="http://schemas.microsoft.com/office/drawing/2014/main" id="{326825FF-07A8-00D5-4EAB-538E7985233F}"/>
              </a:ext>
            </a:extLst>
          </p:cNvPr>
          <p:cNvSpPr/>
          <p:nvPr/>
        </p:nvSpPr>
        <p:spPr>
          <a:xfrm>
            <a:off x="7638691" y="1960586"/>
            <a:ext cx="2449459" cy="954106"/>
          </a:xfrm>
          <a:prstGeom prst="rect">
            <a:avLst/>
          </a:prstGeom>
          <a:solidFill>
            <a:srgbClr val="FFFFFF">
              <a:alpha val="4208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5" name="Grafik 4" descr="Ein Bild, das Text, Schrift, Blume, Grafiken enthält.&#10;&#10;Automatisch generierte Beschreibung">
            <a:extLst>
              <a:ext uri="{FF2B5EF4-FFF2-40B4-BE49-F238E27FC236}">
                <a16:creationId xmlns:a16="http://schemas.microsoft.com/office/drawing/2014/main" id="{C928A56C-D11F-6058-41BD-989D02EBF40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86982" y="1986335"/>
            <a:ext cx="2569716" cy="902608"/>
          </a:xfrm>
          <a:prstGeom prst="rect">
            <a:avLst/>
          </a:prstGeom>
        </p:spPr>
      </p:pic>
      <p:sp>
        <p:nvSpPr>
          <p:cNvPr id="6" name="Rechteck 5">
            <a:extLst>
              <a:ext uri="{FF2B5EF4-FFF2-40B4-BE49-F238E27FC236}">
                <a16:creationId xmlns:a16="http://schemas.microsoft.com/office/drawing/2014/main" id="{97B280E6-2007-A053-E295-9A3CC66173BC}"/>
              </a:ext>
            </a:extLst>
          </p:cNvPr>
          <p:cNvSpPr/>
          <p:nvPr/>
        </p:nvSpPr>
        <p:spPr>
          <a:xfrm>
            <a:off x="0" y="1960586"/>
            <a:ext cx="3970796" cy="954106"/>
          </a:xfrm>
          <a:prstGeom prst="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cs typeface="Heebo" pitchFamily="2" charset="-79"/>
              </a:rPr>
              <a:t>Jedes Kind verdient ein Weihnachtsgeschenk</a:t>
            </a:r>
          </a:p>
        </p:txBody>
      </p:sp>
      <p:pic>
        <p:nvPicPr>
          <p:cNvPr id="10" name="Grafik 9" descr="Ein Bild, das Text, Kreis, Logo, Markenzeichen enthält.&#10;&#10;Automatisch generierte Beschreibung">
            <a:extLst>
              <a:ext uri="{FF2B5EF4-FFF2-40B4-BE49-F238E27FC236}">
                <a16:creationId xmlns:a16="http://schemas.microsoft.com/office/drawing/2014/main" id="{E2D7EB7F-B6B0-6F55-6875-C756B3E47FB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86870" y="3918042"/>
            <a:ext cx="1752508" cy="1752508"/>
          </a:xfrm>
          <a:prstGeom prst="rect">
            <a:avLst/>
          </a:prstGeom>
        </p:spPr>
      </p:pic>
      <p:sp>
        <p:nvSpPr>
          <p:cNvPr id="11" name="Textfeld 10">
            <a:extLst>
              <a:ext uri="{FF2B5EF4-FFF2-40B4-BE49-F238E27FC236}">
                <a16:creationId xmlns:a16="http://schemas.microsoft.com/office/drawing/2014/main" id="{2078CA4E-0891-83F0-899E-20C7B40FAEB5}"/>
              </a:ext>
            </a:extLst>
          </p:cNvPr>
          <p:cNvSpPr txBox="1"/>
          <p:nvPr/>
        </p:nvSpPr>
        <p:spPr>
          <a:xfrm>
            <a:off x="7829198" y="3579488"/>
            <a:ext cx="2110180" cy="338554"/>
          </a:xfrm>
          <a:prstGeom prst="rect">
            <a:avLst/>
          </a:prstGeom>
          <a:noFill/>
        </p:spPr>
        <p:txBody>
          <a:bodyPr wrap="square" rtlCol="0">
            <a:spAutoFit/>
          </a:bodyPr>
          <a:lstStyle/>
          <a:p>
            <a:pPr algn="ctr"/>
            <a:r>
              <a:rPr lang="de-DE" sz="1600" b="1" dirty="0">
                <a:solidFill>
                  <a:schemeClr val="bg1"/>
                </a:solidFill>
                <a:latin typeface="Heebo" pitchFamily="2" charset="-79"/>
                <a:cs typeface="Heebo" pitchFamily="2" charset="-79"/>
              </a:rPr>
              <a:t>Eine Aktion von:</a:t>
            </a:r>
            <a:endParaRPr lang="de-DE" sz="1600" b="1" spc="180" dirty="0">
              <a:latin typeface="Heebo" pitchFamily="2" charset="-79"/>
              <a:cs typeface="Heebo" pitchFamily="2" charset="-79"/>
            </a:endParaRPr>
          </a:p>
        </p:txBody>
      </p:sp>
    </p:spTree>
    <p:extLst>
      <p:ext uri="{BB962C8B-B14F-4D97-AF65-F5344CB8AC3E}">
        <p14:creationId xmlns:p14="http://schemas.microsoft.com/office/powerpoint/2010/main" val="1896288840"/>
      </p:ext>
    </p:extLst>
  </p:cSld>
  <p:clrMapOvr>
    <a:masterClrMapping/>
  </p:clrMapOvr>
</p:sld>
</file>

<file path=ppt/theme/theme1.xml><?xml version="1.0" encoding="utf-8"?>
<a:theme xmlns:a="http://schemas.openxmlformats.org/drawingml/2006/main" name="Standar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DA103674AB2F4DBB486356946DEE5A" ma:contentTypeVersion="17" ma:contentTypeDescription="Ein neues Dokument erstellen." ma:contentTypeScope="" ma:versionID="0b06782b42638196ffd89813a2cb0ee0">
  <xsd:schema xmlns:xsd="http://www.w3.org/2001/XMLSchema" xmlns:xs="http://www.w3.org/2001/XMLSchema" xmlns:p="http://schemas.microsoft.com/office/2006/metadata/properties" xmlns:ns2="0ccc8464-37c5-45cc-b73a-1671ea37efb1" xmlns:ns3="018ec600-9471-4e49-bed1-2a861d3f28e7" targetNamespace="http://schemas.microsoft.com/office/2006/metadata/properties" ma:root="true" ma:fieldsID="5741be9c838183a4b7348708b468b052" ns2:_="" ns3:_="">
    <xsd:import namespace="0ccc8464-37c5-45cc-b73a-1671ea37efb1"/>
    <xsd:import namespace="018ec600-9471-4e49-bed1-2a861d3f28e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cc8464-37c5-45cc-b73a-1671ea37ef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Bildmarkierungen" ma:readOnly="false" ma:fieldId="{5cf76f15-5ced-4ddc-b409-7134ff3c332f}" ma:taxonomyMulti="true" ma:sspId="79a9589a-376e-4e8c-a447-443c76e41b12"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18ec600-9471-4e49-bed1-2a861d3f28e7" elementFormDefault="qualified">
    <xsd:import namespace="http://schemas.microsoft.com/office/2006/documentManagement/types"/>
    <xsd:import namespace="http://schemas.microsoft.com/office/infopath/2007/PartnerControls"/>
    <xsd:element name="SharedWithUsers" ma:index="1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Freigegeben für - Details" ma:internalName="SharedWithDetails" ma:readOnly="true">
      <xsd:simpleType>
        <xsd:restriction base="dms:Note">
          <xsd:maxLength value="255"/>
        </xsd:restriction>
      </xsd:simpleType>
    </xsd:element>
    <xsd:element name="TaxCatchAll" ma:index="22" nillable="true" ma:displayName="Taxonomy Catch All Column" ma:hidden="true" ma:list="{17aa1b8e-dc35-4b6a-8720-040429f5b700}" ma:internalName="TaxCatchAll" ma:showField="CatchAllData" ma:web="018ec600-9471-4e49-bed1-2a861d3f28e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ccc8464-37c5-45cc-b73a-1671ea37efb1">
      <Terms xmlns="http://schemas.microsoft.com/office/infopath/2007/PartnerControls"/>
    </lcf76f155ced4ddcb4097134ff3c332f>
    <TaxCatchAll xmlns="018ec600-9471-4e49-bed1-2a861d3f28e7" xsi:nil="true"/>
  </documentManagement>
</p:properties>
</file>

<file path=customXml/itemProps1.xml><?xml version="1.0" encoding="utf-8"?>
<ds:datastoreItem xmlns:ds="http://schemas.openxmlformats.org/officeDocument/2006/customXml" ds:itemID="{4AB8BAB4-4068-4521-B487-6E347C2DEF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cc8464-37c5-45cc-b73a-1671ea37efb1"/>
    <ds:schemaRef ds:uri="018ec600-9471-4e49-bed1-2a861d3f28e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2341AC5-F1CE-42FF-8C8B-6B434F84821E}">
  <ds:schemaRefs>
    <ds:schemaRef ds:uri="http://schemas.microsoft.com/sharepoint/v3/contenttype/forms"/>
  </ds:schemaRefs>
</ds:datastoreItem>
</file>

<file path=customXml/itemProps3.xml><?xml version="1.0" encoding="utf-8"?>
<ds:datastoreItem xmlns:ds="http://schemas.openxmlformats.org/officeDocument/2006/customXml" ds:itemID="{FA791FB2-95E5-47E9-8557-0AB6D2BC6C6D}">
  <ds:schemaRefs>
    <ds:schemaRef ds:uri="018ec600-9471-4e49-bed1-2a861d3f28e7"/>
    <ds:schemaRef ds:uri="http://schemas.microsoft.com/office/2006/documentManagement/types"/>
    <ds:schemaRef ds:uri="http://purl.org/dc/dcmitype/"/>
    <ds:schemaRef ds:uri="http://purl.org/dc/elements/1.1/"/>
    <ds:schemaRef ds:uri="http://www.w3.org/XML/1998/namespace"/>
    <ds:schemaRef ds:uri="0ccc8464-37c5-45cc-b73a-1671ea37efb1"/>
    <ds:schemaRef ds:uri="http://schemas.microsoft.com/office/infopath/2007/PartnerControls"/>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726</Words>
  <Application>Microsoft Office PowerPoint</Application>
  <PresentationFormat>Benutzerdefiniert</PresentationFormat>
  <Paragraphs>118</Paragraphs>
  <Slides>20</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20</vt:i4>
      </vt:variant>
    </vt:vector>
  </HeadingPairs>
  <TitlesOfParts>
    <vt:vector size="27" baseType="lpstr">
      <vt:lpstr>Microsoft YaHei</vt:lpstr>
      <vt:lpstr>Arial</vt:lpstr>
      <vt:lpstr>Heebo</vt:lpstr>
      <vt:lpstr>Heebo Medium</vt:lpstr>
      <vt:lpstr>Segoe UI</vt:lpstr>
      <vt:lpstr>Tahoma</vt:lpstr>
      <vt:lpstr>Standard</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Weihnachtspäckchenkonvoi</dc:creator>
  <cp:keywords/>
  <dc:description/>
  <cp:lastModifiedBy>Nadine Alder</cp:lastModifiedBy>
  <cp:revision>31</cp:revision>
  <dcterms:created xsi:type="dcterms:W3CDTF">2023-08-17T13:04:13Z</dcterms:created>
  <dcterms:modified xsi:type="dcterms:W3CDTF">2026-10-18T13:34:50Z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0x0101007ADA103674AB2F4DBB486356946DEE5A</vt:lpwstr>
  </property>
  <property fmtid="{D5CDD505-2E9C-101B-9397-08002B2CF9AE}" pid="3" name="MediaServiceImageTags">
    <vt:lpwstr/>
  </property>
</Properties>
</file>